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3554A"/>
    <a:srgbClr val="282D1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1/31/2017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1/31/2017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1/31/2017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 name="Picture 6"/>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53" y="0"/>
            <a:ext cx="7772400" cy="5563097"/>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02869" y="901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52762" y="5615426"/>
            <a:ext cx="7664971" cy="946523"/>
          </a:xfrm>
        </p:spPr>
        <p:txBody>
          <a:bodyPr anchor="ctr">
            <a:noAutofit/>
          </a:bodyPr>
          <a:lstStyle/>
          <a:p>
            <a: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1009 Old Wharf Road</a:t>
            </a:r>
            <a:br>
              <a:rPr lang="en-US" sz="2000" b="1"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Jenkins Point ~ Seabrook Island, SC 29455</a:t>
            </a:r>
            <a:b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br>
            <a:r>
              <a:rPr lang="en-US" sz="16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rPr>
              <a:t>MLS# 16007877 ~ $1,003,000</a:t>
            </a:r>
            <a:endParaRPr lang="en-US" sz="1200" dirty="0">
              <a:solidFill>
                <a:schemeClr val="tx2"/>
              </a:solidFill>
              <a:effectLst>
                <a:outerShdw blurRad="50800" dist="38100" dir="5400000" algn="t" rotWithShape="0">
                  <a:prstClr val="black">
                    <a:alpha val="40000"/>
                  </a:prst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1637" y="6645484"/>
            <a:ext cx="7773769" cy="2194007"/>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This is a Proposed Custom built home on a .51 acre lot in this beautiful secluded area of Seabrook Island. You will work closely with the builder to make this home the Dream Home you always wanted. It can be built within 9 Months (after Building Permit and Architecture review). It will have outstanding upgrades ● Hardwood seaside plank floors throughout ● 10'/9’ ceilings ● White Terra Bianca granite counter-tops ● Soft close cabinets with under-cabinet lighting ● Fireclay farmhouse sink ● Grohe touchless faucet ● Bosch stainless steel appliances ● Freestanding </a:t>
            </a:r>
            <a:r>
              <a:rPr lang="en-US" sz="1400" dirty="0" err="1">
                <a:solidFill>
                  <a:schemeClr val="tx1"/>
                </a:solidFill>
                <a:latin typeface="Georgia" panose="02040502050405020303" pitchFamily="18" charset="0"/>
                <a:cs typeface="Microsoft Sans Serif" panose="020B0604020202020204" pitchFamily="34" charset="0"/>
              </a:rPr>
              <a:t>Drague</a:t>
            </a:r>
            <a:r>
              <a:rPr lang="en-US" sz="1400" dirty="0">
                <a:solidFill>
                  <a:schemeClr val="tx1"/>
                </a:solidFill>
                <a:latin typeface="Georgia" panose="02040502050405020303" pitchFamily="18" charset="0"/>
                <a:cs typeface="Microsoft Sans Serif" panose="020B0604020202020204" pitchFamily="34" charset="0"/>
              </a:rPr>
              <a:t> master tub ● </a:t>
            </a:r>
            <a:r>
              <a:rPr lang="en-US" sz="1400" dirty="0" err="1">
                <a:solidFill>
                  <a:schemeClr val="tx1"/>
                </a:solidFill>
                <a:latin typeface="Georgia" panose="02040502050405020303" pitchFamily="18" charset="0"/>
                <a:cs typeface="Microsoft Sans Serif" panose="020B0604020202020204" pitchFamily="34" charset="0"/>
              </a:rPr>
              <a:t>Undermount</a:t>
            </a:r>
            <a:r>
              <a:rPr lang="en-US" sz="1400" dirty="0">
                <a:solidFill>
                  <a:schemeClr val="tx1"/>
                </a:solidFill>
                <a:latin typeface="Georgia" panose="02040502050405020303" pitchFamily="18" charset="0"/>
                <a:cs typeface="Microsoft Sans Serif" panose="020B0604020202020204" pitchFamily="34" charset="0"/>
              </a:rPr>
              <a:t> sinks ● </a:t>
            </a:r>
            <a:r>
              <a:rPr lang="en-US" sz="1400" dirty="0" err="1">
                <a:solidFill>
                  <a:schemeClr val="tx1"/>
                </a:solidFill>
                <a:latin typeface="Georgia" panose="02040502050405020303" pitchFamily="18" charset="0"/>
                <a:cs typeface="Microsoft Sans Serif" panose="020B0604020202020204" pitchFamily="34" charset="0"/>
              </a:rPr>
              <a:t>Tankless</a:t>
            </a:r>
            <a:r>
              <a:rPr lang="en-US" sz="1400" dirty="0">
                <a:solidFill>
                  <a:schemeClr val="tx1"/>
                </a:solidFill>
                <a:latin typeface="Georgia" panose="02040502050405020303" pitchFamily="18" charset="0"/>
                <a:cs typeface="Microsoft Sans Serif" panose="020B0604020202020204" pitchFamily="34" charset="0"/>
              </a:rPr>
              <a:t> hot water </a:t>
            </a:r>
            <a:r>
              <a:rPr lang="en-US" sz="1400">
                <a:solidFill>
                  <a:schemeClr val="tx1"/>
                </a:solidFill>
                <a:latin typeface="Georgia" panose="02040502050405020303" pitchFamily="18" charset="0"/>
                <a:cs typeface="Microsoft Sans Serif" panose="020B0604020202020204" pitchFamily="34" charset="0"/>
              </a:rPr>
              <a:t>system ● Hurricane </a:t>
            </a:r>
            <a:r>
              <a:rPr lang="en-US" sz="1400" dirty="0">
                <a:solidFill>
                  <a:schemeClr val="tx1"/>
                </a:solidFill>
                <a:latin typeface="Georgia" panose="02040502050405020303" pitchFamily="18" charset="0"/>
                <a:cs typeface="Microsoft Sans Serif" panose="020B0604020202020204" pitchFamily="34" charset="0"/>
              </a:rPr>
              <a:t>rated windows ● Pre-wired sound ● Cement board siding ● Multi-story decks</a:t>
            </a:r>
          </a:p>
        </p:txBody>
      </p:sp>
      <p:sp>
        <p:nvSpPr>
          <p:cNvPr id="6" name="Rectangle 5"/>
          <p:cNvSpPr/>
          <p:nvPr/>
        </p:nvSpPr>
        <p:spPr>
          <a:xfrm>
            <a:off x="2539466"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Gary Buchanan</a:t>
            </a:r>
          </a:p>
          <a:p>
            <a:pPr algn="ctr"/>
            <a:r>
              <a:rPr lang="pt-BR" sz="1200" dirty="0">
                <a:latin typeface="Georgia" panose="02040502050405020303" pitchFamily="18" charset="0"/>
                <a:cs typeface="Microsoft Sans Serif" panose="020B0604020202020204" pitchFamily="34" charset="0"/>
              </a:rPr>
              <a:t>(843) 647-7743</a:t>
            </a:r>
          </a:p>
          <a:p>
            <a:pPr algn="ctr"/>
            <a:r>
              <a:rPr lang="pt-BR" sz="1200" dirty="0">
                <a:latin typeface="Georgia" panose="02040502050405020303" pitchFamily="18" charset="0"/>
                <a:cs typeface="Microsoft Sans Serif" panose="020B0604020202020204" pitchFamily="34" charset="0"/>
              </a:rPr>
              <a:t>gary@garybuchananrealty.com</a:t>
            </a:r>
          </a:p>
          <a:p>
            <a:pPr algn="ctr"/>
            <a:r>
              <a:rPr lang="pt-BR" sz="1200" dirty="0">
                <a:latin typeface="Georgia" panose="02040502050405020303" pitchFamily="18" charset="0"/>
                <a:cs typeface="Microsoft Sans Serif" panose="020B0604020202020204" pitchFamily="34" charset="0"/>
              </a:rPr>
              <a:t>www.garybuchananrealty.com</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137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Preferred Group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1371" y="0"/>
            <a:ext cx="7772398" cy="584775"/>
          </a:xfrm>
          <a:prstGeom prst="rect">
            <a:avLst/>
          </a:prstGeom>
          <a:noFill/>
        </p:spPr>
        <p:txBody>
          <a:bodyPr wrap="square" anchor="t">
            <a:spAutoFit/>
          </a:bodyPr>
          <a:lstStyle/>
          <a:p>
            <a:pPr algn="ctr"/>
            <a:r>
              <a:rPr lang="en-US" sz="3200" b="1" dirty="0">
                <a:effectLst>
                  <a:outerShdw blurRad="50800" dist="38100" dir="5400000" algn="t" rotWithShape="0">
                    <a:prstClr val="black">
                      <a:alpha val="40000"/>
                    </a:prstClr>
                  </a:outerShdw>
                </a:effectLst>
                <a:latin typeface="Gabriola" panose="04040605051002020D02" pitchFamily="82" charset="0"/>
              </a:rPr>
              <a:t>Hurry Before the Spring Rush...!</a:t>
            </a:r>
          </a:p>
        </p:txBody>
      </p:sp>
      <p:pic>
        <p:nvPicPr>
          <p:cNvPr id="25" name="Picture 6"/>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889520" y="9014776"/>
            <a:ext cx="712263" cy="712263"/>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2" name="Picture 6"/>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8872619" y="1718592"/>
            <a:ext cx="2456434" cy="107581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nvGrpSpPr>
          <p:cNvPr id="10" name="Group 9"/>
          <p:cNvGrpSpPr/>
          <p:nvPr/>
        </p:nvGrpSpPr>
        <p:grpSpPr>
          <a:xfrm>
            <a:off x="54399" y="4373880"/>
            <a:ext cx="7661697" cy="1143000"/>
            <a:chOff x="52281" y="4373880"/>
            <a:chExt cx="7661697" cy="1143000"/>
          </a:xfrm>
        </p:grpSpPr>
        <p:pic>
          <p:nvPicPr>
            <p:cNvPr id="10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2281" y="4373880"/>
              <a:ext cx="209312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2" name="Picture 6"/>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16610" b="24070"/>
            <a:stretch/>
          </p:blipFill>
          <p:spPr bwMode="auto">
            <a:xfrm>
              <a:off x="5620858" y="4373880"/>
              <a:ext cx="2093120" cy="11430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4" name="Picture 3"/>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3025730" y="4373880"/>
              <a:ext cx="1714500" cy="1143000"/>
            </a:xfrm>
            <a:prstGeom prst="rect">
              <a:avLst/>
            </a:prstGeom>
            <a:ln w="3175">
              <a:solidFill>
                <a:schemeClr val="bg1"/>
              </a:solidFill>
            </a:ln>
          </p:spPr>
        </p:pic>
        <p:pic>
          <p:nvPicPr>
            <p:cNvPr id="5" name="Picture 4"/>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204963" y="4373880"/>
              <a:ext cx="761205" cy="1143000"/>
            </a:xfrm>
            <a:prstGeom prst="rect">
              <a:avLst/>
            </a:prstGeom>
            <a:ln w="3175">
              <a:solidFill>
                <a:schemeClr val="bg1"/>
              </a:solidFill>
            </a:ln>
          </p:spPr>
        </p:pic>
        <p:pic>
          <p:nvPicPr>
            <p:cNvPr id="7" name="Picture 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799792" y="4373880"/>
              <a:ext cx="761503" cy="1143000"/>
            </a:xfrm>
            <a:prstGeom prst="rect">
              <a:avLst/>
            </a:prstGeom>
            <a:ln w="3175">
              <a:solidFill>
                <a:schemeClr val="bg1"/>
              </a:solidFill>
            </a:ln>
          </p:spPr>
        </p:pic>
      </p:gr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157</Words>
  <Application>Microsoft Office PowerPoint</Application>
  <PresentationFormat>Custom</PresentationFormat>
  <Paragraphs>8</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1009 Old Wharf Road Jenkins Point ~ Seabrook Island, SC 29455 MLS# 16007877 ~ $1,003,000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2017-01-31T18:57:35Z</dcterms:modified>
</cp:coreProperties>
</file>