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2"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3" y="0"/>
            <a:ext cx="7772400" cy="556309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52762" y="5615426"/>
            <a:ext cx="7664971" cy="946523"/>
          </a:xfrm>
        </p:spPr>
        <p:txBody>
          <a:bodyPr anchor="ctr">
            <a:noAutofit/>
          </a:bodyPr>
          <a:lstStyle/>
          <a:p>
            <a: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1009 Old Wharf Road</a:t>
            </a:r>
            <a:b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Jenkins Point ~ Seabrook Island, SC 29455</a:t>
            </a:r>
            <a:b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MLS# 16007877 ~ $1,025,000</a:t>
            </a:r>
            <a:endParaRPr lang="en-US" sz="12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6645484"/>
            <a:ext cx="7773769" cy="2194007"/>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This is a Proposed Custom built home on a .51 acre lot in this beautiful secluded area of Seabrook Island. You will work closely with the builder to make this home the Dream Home you always wanted. It can be built within 9 Months (after Building Permit and Architecture review). It will have outstanding upgrades ● Hardwood seaside plank floors throughout ● 10'/9’ ceilings ● White Terra Bianca granite counter-tops ● Soft close cabinets with under-cabinet lighting ● Fireclay farmhouse sink ● Grohe touchless faucet ● Bosch stainless steel appliances ● Freestanding </a:t>
            </a:r>
            <a:r>
              <a:rPr lang="en-US" sz="1400" dirty="0" err="1">
                <a:solidFill>
                  <a:schemeClr val="tx1"/>
                </a:solidFill>
                <a:latin typeface="Georgia" panose="02040502050405020303" pitchFamily="18" charset="0"/>
                <a:cs typeface="Microsoft Sans Serif" panose="020B0604020202020204" pitchFamily="34" charset="0"/>
              </a:rPr>
              <a:t>Drague</a:t>
            </a:r>
            <a:r>
              <a:rPr lang="en-US" sz="1400" dirty="0">
                <a:solidFill>
                  <a:schemeClr val="tx1"/>
                </a:solidFill>
                <a:latin typeface="Georgia" panose="02040502050405020303" pitchFamily="18" charset="0"/>
                <a:cs typeface="Microsoft Sans Serif" panose="020B0604020202020204" pitchFamily="34" charset="0"/>
              </a:rPr>
              <a:t> master tub ● </a:t>
            </a:r>
            <a:r>
              <a:rPr lang="en-US" sz="1400" dirty="0" err="1">
                <a:solidFill>
                  <a:schemeClr val="tx1"/>
                </a:solidFill>
                <a:latin typeface="Georgia" panose="02040502050405020303" pitchFamily="18" charset="0"/>
                <a:cs typeface="Microsoft Sans Serif" panose="020B0604020202020204" pitchFamily="34" charset="0"/>
              </a:rPr>
              <a:t>Undermount</a:t>
            </a:r>
            <a:r>
              <a:rPr lang="en-US" sz="1400" dirty="0">
                <a:solidFill>
                  <a:schemeClr val="tx1"/>
                </a:solidFill>
                <a:latin typeface="Georgia" panose="02040502050405020303" pitchFamily="18" charset="0"/>
                <a:cs typeface="Microsoft Sans Serif" panose="020B0604020202020204" pitchFamily="34" charset="0"/>
              </a:rPr>
              <a:t> sinks ● </a:t>
            </a:r>
            <a:r>
              <a:rPr lang="en-US" sz="1400" dirty="0" err="1">
                <a:solidFill>
                  <a:schemeClr val="tx1"/>
                </a:solidFill>
                <a:latin typeface="Georgia" panose="02040502050405020303" pitchFamily="18" charset="0"/>
                <a:cs typeface="Microsoft Sans Serif" panose="020B0604020202020204" pitchFamily="34" charset="0"/>
              </a:rPr>
              <a:t>Tankless</a:t>
            </a:r>
            <a:r>
              <a:rPr lang="en-US" sz="1400" dirty="0">
                <a:solidFill>
                  <a:schemeClr val="tx1"/>
                </a:solidFill>
                <a:latin typeface="Georgia" panose="02040502050405020303" pitchFamily="18" charset="0"/>
                <a:cs typeface="Microsoft Sans Serif" panose="020B0604020202020204" pitchFamily="34" charset="0"/>
              </a:rPr>
              <a:t> hot water </a:t>
            </a:r>
            <a:r>
              <a:rPr lang="en-US" sz="1400">
                <a:solidFill>
                  <a:schemeClr val="tx1"/>
                </a:solidFill>
                <a:latin typeface="Georgia" panose="02040502050405020303" pitchFamily="18" charset="0"/>
                <a:cs typeface="Microsoft Sans Serif" panose="020B0604020202020204" pitchFamily="34" charset="0"/>
              </a:rPr>
              <a:t>system ● Hurricane </a:t>
            </a:r>
            <a:r>
              <a:rPr lang="en-US" sz="1400" dirty="0">
                <a:solidFill>
                  <a:schemeClr val="tx1"/>
                </a:solidFill>
                <a:latin typeface="Georgia" panose="02040502050405020303" pitchFamily="18" charset="0"/>
                <a:cs typeface="Microsoft Sans Serif" panose="020B0604020202020204" pitchFamily="34" charset="0"/>
              </a:rPr>
              <a:t>rated windows ● Pre-wired sound ● Cement board siding ● Multi-story decks</a:t>
            </a:r>
          </a:p>
        </p:txBody>
      </p:sp>
      <p:sp>
        <p:nvSpPr>
          <p:cNvPr id="6" name="Rectangle 5"/>
          <p:cNvSpPr/>
          <p:nvPr/>
        </p:nvSpPr>
        <p:spPr>
          <a:xfrm>
            <a:off x="2539466"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Gary Buchanan</a:t>
            </a:r>
          </a:p>
          <a:p>
            <a:pPr algn="ctr"/>
            <a:r>
              <a:rPr lang="pt-BR" sz="1200" dirty="0">
                <a:latin typeface="Georgia" panose="02040502050405020303" pitchFamily="18" charset="0"/>
                <a:cs typeface="Microsoft Sans Serif" panose="020B0604020202020204" pitchFamily="34" charset="0"/>
              </a:rPr>
              <a:t>(843) 647-7743</a:t>
            </a:r>
          </a:p>
          <a:p>
            <a:pPr algn="ctr"/>
            <a:r>
              <a:rPr lang="pt-BR" sz="1200" dirty="0">
                <a:latin typeface="Georgia" panose="02040502050405020303" pitchFamily="18" charset="0"/>
                <a:cs typeface="Microsoft Sans Serif" panose="020B0604020202020204" pitchFamily="34" charset="0"/>
              </a:rPr>
              <a:t>gary@garybuchananrealty.com</a:t>
            </a:r>
          </a:p>
          <a:p>
            <a:pPr algn="ctr"/>
            <a:r>
              <a:rPr lang="pt-BR" sz="1200" dirty="0">
                <a:latin typeface="Georgia" panose="02040502050405020303" pitchFamily="18" charset="0"/>
                <a:cs typeface="Microsoft Sans Serif" panose="020B0604020202020204" pitchFamily="34" charset="0"/>
              </a:rPr>
              <a:t>www.garybuchananrealty.com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0"/>
            <a:ext cx="7772398" cy="584775"/>
          </a:xfrm>
          <a:prstGeom prst="rect">
            <a:avLst/>
          </a:prstGeom>
          <a:noFill/>
        </p:spPr>
        <p:txBody>
          <a:bodyPr wrap="square" anchor="t">
            <a:spAutoFit/>
          </a:bodyPr>
          <a:lstStyle/>
          <a:p>
            <a:pPr algn="ctr"/>
            <a:r>
              <a:rPr lang="en-US" sz="3200" b="1">
                <a:effectLst>
                  <a:outerShdw blurRad="50800" dist="38100" dir="5400000" algn="t" rotWithShape="0">
                    <a:prstClr val="black">
                      <a:alpha val="40000"/>
                    </a:prstClr>
                  </a:outerShdw>
                </a:effectLst>
                <a:latin typeface="Gabriola" panose="04040605051002020D02" pitchFamily="82" charset="0"/>
              </a:rPr>
              <a:t>Your Client will Love this Secluded Lot!</a:t>
            </a:r>
            <a:endParaRPr lang="en-US" sz="3200" b="1" dirty="0">
              <a:effectLst>
                <a:outerShdw blurRad="50800" dist="38100" dir="5400000" algn="t" rotWithShape="0">
                  <a:prstClr val="black">
                    <a:alpha val="40000"/>
                  </a:prstClr>
                </a:outerShdw>
              </a:effectLst>
              <a:latin typeface="Gabriola" panose="04040605051002020D02" pitchFamily="82" charset="0"/>
            </a:endParaRP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889520" y="9014776"/>
            <a:ext cx="712263"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8872619" y="1718592"/>
            <a:ext cx="2456434" cy="10758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7624" y="4373880"/>
            <a:ext cx="2099893"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6"/>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6610" b="24070"/>
          <a:stretch/>
        </p:blipFill>
        <p:spPr bwMode="auto">
          <a:xfrm>
            <a:off x="5622976" y="4373880"/>
            <a:ext cx="209312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27848" y="4373880"/>
            <a:ext cx="1714500" cy="1143000"/>
          </a:xfrm>
          <a:prstGeom prst="rect">
            <a:avLst/>
          </a:prstGeom>
          <a:ln w="3175">
            <a:solidFill>
              <a:schemeClr val="bg1"/>
            </a:solidFill>
          </a:ln>
        </p:spPr>
      </p:pic>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07081" y="4373880"/>
            <a:ext cx="761205" cy="1143000"/>
          </a:xfrm>
          <a:prstGeom prst="rect">
            <a:avLst/>
          </a:prstGeom>
          <a:ln w="3175">
            <a:solidFill>
              <a:schemeClr val="bg1"/>
            </a:solidFill>
          </a:ln>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01910" y="4373880"/>
            <a:ext cx="761503" cy="1143000"/>
          </a:xfrm>
          <a:prstGeom prst="rect">
            <a:avLst/>
          </a:prstGeom>
          <a:ln w="3175">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159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1009 Old Wharf Road Jenkins Point ~ Seabrook Island, SC 29455 MLS# 16007877 ~ $1,025,000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2017-07-19T17:09:20Z</dcterms:modified>
</cp:coreProperties>
</file>