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3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2173"/>
            <a:ext cx="7772400" cy="7154966"/>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456434" y="5403324"/>
            <a:ext cx="2840483" cy="1729994"/>
          </a:xfrm>
        </p:spPr>
        <p:txBody>
          <a:bodyPr anchor="ctr">
            <a:noAutofit/>
          </a:bodyPr>
          <a:lstStyle/>
          <a:p>
            <a:r>
              <a:rPr lang="en-US" sz="1800" b="1"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1009 Old Wharf Road</a:t>
            </a:r>
            <a:br>
              <a:rPr lang="en-US" sz="1800" b="1"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Jenkins Point</a:t>
            </a:r>
            <a:b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Seabrook Island, SC 29455</a:t>
            </a:r>
            <a:b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MLS# 16007877</a:t>
            </a:r>
            <a:b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$1,025,000</a:t>
            </a:r>
            <a:endParaRPr lang="en-US" sz="1100" dirty="0">
              <a:solidFill>
                <a:schemeClr val="bg1"/>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369" y="7157139"/>
            <a:ext cx="7773769" cy="1682352"/>
          </a:xfrm>
        </p:spPr>
        <p:txBody>
          <a:bodyPr anchor="ctr">
            <a:noAutofit/>
          </a:bodyPr>
          <a:lstStyle/>
          <a:p>
            <a:r>
              <a:rPr lang="en-US" sz="1300" dirty="0">
                <a:solidFill>
                  <a:schemeClr val="tx1"/>
                </a:solidFill>
                <a:latin typeface="Georgia" panose="02040502050405020303" pitchFamily="18" charset="0"/>
                <a:cs typeface="Microsoft Sans Serif" panose="020B0604020202020204" pitchFamily="34" charset="0"/>
              </a:rPr>
              <a:t>This is a Proposed Custom built home on a .51 acre lot in this beautiful secluded area of Seabrook Island. You will work closely with the builder to make this home the Dream Home you always wanted. It can be built within 9 Months (after Building Permit). It will have outstanding upgrades ● Hardwood seaside plank floors throughout ● 10'/9' ceilings ● White Terra Bianca granite counter-tops ● Soft close cabinets with under-cabinet lighting ● Fireclay farmhouse sink ● Grohe touchless faucet ● Bosch stainless steel appliances ● Freestanding </a:t>
            </a:r>
            <a:r>
              <a:rPr lang="en-US" sz="1300" dirty="0" err="1">
                <a:solidFill>
                  <a:schemeClr val="tx1"/>
                </a:solidFill>
                <a:latin typeface="Georgia" panose="02040502050405020303" pitchFamily="18" charset="0"/>
                <a:cs typeface="Microsoft Sans Serif" panose="020B0604020202020204" pitchFamily="34" charset="0"/>
              </a:rPr>
              <a:t>Drague</a:t>
            </a:r>
            <a:r>
              <a:rPr lang="en-US" sz="1300" dirty="0">
                <a:solidFill>
                  <a:schemeClr val="tx1"/>
                </a:solidFill>
                <a:latin typeface="Georgia" panose="02040502050405020303" pitchFamily="18" charset="0"/>
                <a:cs typeface="Microsoft Sans Serif" panose="020B0604020202020204" pitchFamily="34" charset="0"/>
              </a:rPr>
              <a:t> master tub ● </a:t>
            </a:r>
            <a:r>
              <a:rPr lang="en-US" sz="1300" dirty="0" err="1">
                <a:solidFill>
                  <a:schemeClr val="tx1"/>
                </a:solidFill>
                <a:latin typeface="Georgia" panose="02040502050405020303" pitchFamily="18" charset="0"/>
                <a:cs typeface="Microsoft Sans Serif" panose="020B0604020202020204" pitchFamily="34" charset="0"/>
              </a:rPr>
              <a:t>Undermount</a:t>
            </a:r>
            <a:r>
              <a:rPr lang="en-US" sz="1300" dirty="0">
                <a:solidFill>
                  <a:schemeClr val="tx1"/>
                </a:solidFill>
                <a:latin typeface="Georgia" panose="02040502050405020303" pitchFamily="18" charset="0"/>
                <a:cs typeface="Microsoft Sans Serif" panose="020B0604020202020204" pitchFamily="34" charset="0"/>
              </a:rPr>
              <a:t> sinks ● </a:t>
            </a:r>
            <a:r>
              <a:rPr lang="en-US" sz="1300" dirty="0" err="1">
                <a:solidFill>
                  <a:schemeClr val="tx1"/>
                </a:solidFill>
                <a:latin typeface="Georgia" panose="02040502050405020303" pitchFamily="18" charset="0"/>
                <a:cs typeface="Microsoft Sans Serif" panose="020B0604020202020204" pitchFamily="34" charset="0"/>
              </a:rPr>
              <a:t>Tankless</a:t>
            </a:r>
            <a:r>
              <a:rPr lang="en-US" sz="1300" dirty="0">
                <a:solidFill>
                  <a:schemeClr val="tx1"/>
                </a:solidFill>
                <a:latin typeface="Georgia" panose="02040502050405020303" pitchFamily="18" charset="0"/>
                <a:cs typeface="Microsoft Sans Serif" panose="020B0604020202020204" pitchFamily="34" charset="0"/>
              </a:rPr>
              <a:t> hot water system ● Hurricane rated windows ● Pre-wired sound ● Cement board siding ● Multi-story decks PLUS $20,000 in Upgrades offered</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5505450"/>
            <a:ext cx="2456435" cy="1632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39466"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Gary Buchanan</a:t>
            </a:r>
          </a:p>
          <a:p>
            <a:pPr algn="ctr"/>
            <a:r>
              <a:rPr lang="pt-BR" sz="1200" dirty="0">
                <a:latin typeface="Georgia" panose="02040502050405020303" pitchFamily="18" charset="0"/>
                <a:cs typeface="Microsoft Sans Serif" panose="020B0604020202020204" pitchFamily="34" charset="0"/>
              </a:rPr>
              <a:t>(843) 647-7743</a:t>
            </a:r>
          </a:p>
          <a:p>
            <a:pPr algn="ctr"/>
            <a:r>
              <a:rPr lang="pt-BR" sz="1200" dirty="0">
                <a:latin typeface="Georgia" panose="02040502050405020303" pitchFamily="18" charset="0"/>
                <a:cs typeface="Microsoft Sans Serif" panose="020B0604020202020204" pitchFamily="34" charset="0"/>
              </a:rPr>
              <a:t>gary@garybuchananrealty.com</a:t>
            </a:r>
          </a:p>
          <a:p>
            <a:pPr algn="ctr"/>
            <a:r>
              <a:rPr lang="pt-BR" sz="1200" dirty="0">
                <a:latin typeface="Georgia" panose="02040502050405020303" pitchFamily="18" charset="0"/>
                <a:cs typeface="Microsoft Sans Serif" panose="020B0604020202020204" pitchFamily="34" charset="0"/>
              </a:rPr>
              <a:t>www.garybuchananrealty.com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0"/>
            <a:ext cx="7772398" cy="1200329"/>
          </a:xfrm>
          <a:prstGeom prst="rect">
            <a:avLst/>
          </a:prstGeom>
          <a:gradFill>
            <a:gsLst>
              <a:gs pos="0">
                <a:srgbClr val="282D19"/>
              </a:gs>
              <a:gs pos="100000">
                <a:srgbClr val="53554A">
                  <a:alpha val="0"/>
                </a:srgbClr>
              </a:gs>
            </a:gsLst>
            <a:lin ang="5400000" scaled="1"/>
          </a:gradFill>
        </p:spPr>
        <p:txBody>
          <a:bodyPr wrap="square" anchor="t">
            <a:spAutoFit/>
          </a:bodyPr>
          <a:lstStyle/>
          <a:p>
            <a:pPr algn="ctr"/>
            <a:r>
              <a:rPr lang="en-US" sz="3600" b="1" dirty="0">
                <a:solidFill>
                  <a:schemeClr val="bg1"/>
                </a:solidFill>
                <a:effectLst>
                  <a:outerShdw blurRad="50800" dist="38100" dir="5400000" algn="t" rotWithShape="0">
                    <a:prstClr val="black">
                      <a:alpha val="40000"/>
                    </a:prstClr>
                  </a:outerShdw>
                </a:effectLst>
                <a:latin typeface="Gabriola" panose="04040605051002020D02" pitchFamily="82" charset="0"/>
              </a:rPr>
              <a:t>Don't wait for the PGA Championship to be here!</a:t>
            </a:r>
          </a:p>
          <a:p>
            <a:pPr algn="ctr"/>
            <a:r>
              <a:rPr lang="en-US" sz="3600" b="1" dirty="0">
                <a:solidFill>
                  <a:schemeClr val="bg1"/>
                </a:solidFill>
                <a:effectLst>
                  <a:outerShdw blurRad="50800" dist="38100" dir="5400000" algn="t" rotWithShape="0">
                    <a:prstClr val="black">
                      <a:alpha val="40000"/>
                    </a:prstClr>
                  </a:outerShdw>
                </a:effectLst>
                <a:latin typeface="Gabriola" panose="04040605051002020D02" pitchFamily="82" charset="0"/>
              </a:rPr>
              <a:t>Build Your Dream Home Now!</a:t>
            </a:r>
          </a:p>
        </p:txBody>
      </p:sp>
      <p:pic>
        <p:nvPicPr>
          <p:cNvPr id="25" name="Picture 6"/>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889520" y="9014776"/>
            <a:ext cx="712263"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306442" y="5505449"/>
            <a:ext cx="2456434" cy="1632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176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1009 Old Wharf Road Jenkins Point Seabrook Island, SC 29455 MLS# 16007877 $1,025,000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2016-07-26T17:20:43Z</dcterms:modified>
</cp:coreProperties>
</file>