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-278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796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53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752687"/>
            <a:ext cx="1485662" cy="160197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752687"/>
            <a:ext cx="4330144" cy="160197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1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59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7"/>
            <a:ext cx="6606540" cy="28003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89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8" y="4379807"/>
            <a:ext cx="2907903" cy="12392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4379807"/>
            <a:ext cx="2907904" cy="12392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274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512657"/>
            <a:ext cx="699516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7"/>
            <a:ext cx="3434160" cy="73757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4" y="2865544"/>
            <a:ext cx="3435509" cy="11942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4" y="4059767"/>
            <a:ext cx="3435509" cy="73757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23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84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87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509693"/>
            <a:ext cx="2557066" cy="21691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509696"/>
            <a:ext cx="4344988" cy="109258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678856"/>
            <a:ext cx="2557066" cy="87566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28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0"/>
            <a:ext cx="4663440" cy="105791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7"/>
            <a:ext cx="4663440" cy="76809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1"/>
            <a:ext cx="4663440" cy="15024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0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7"/>
            <a:ext cx="699516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3"/>
            <a:ext cx="699516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90"/>
            <a:ext cx="18135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90"/>
            <a:ext cx="24612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90"/>
            <a:ext cx="18135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91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4" y="127531"/>
            <a:ext cx="7559070" cy="4258630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14" y="2741157"/>
            <a:ext cx="7662686" cy="1658200"/>
          </a:xfrm>
          <a:noFill/>
        </p:spPr>
        <p:txBody>
          <a:bodyPr anchor="b">
            <a:noAutofit/>
          </a:bodyPr>
          <a:lstStyle/>
          <a:p>
            <a:pPr algn="l"/>
            <a:r>
              <a:rPr lang="en-US" sz="2400" dirty="0" smtClean="0">
                <a:solidFill>
                  <a:schemeClr val="bg1"/>
                </a:solidFill>
                <a:latin typeface="Adobe Caslon Pro" pitchFamily="18" charset="0"/>
              </a:rPr>
              <a:t>100A </a:t>
            </a:r>
            <a:r>
              <a:rPr lang="en-US" sz="2400" dirty="0">
                <a:solidFill>
                  <a:schemeClr val="bg1"/>
                </a:solidFill>
                <a:latin typeface="Adobe Caslon Pro" pitchFamily="18" charset="0"/>
              </a:rPr>
              <a:t>Stagecoach </a:t>
            </a:r>
            <a:r>
              <a:rPr lang="en-US" sz="2400" dirty="0" smtClean="0">
                <a:solidFill>
                  <a:schemeClr val="bg1"/>
                </a:solidFill>
                <a:latin typeface="Adobe Caslon Pro" pitchFamily="18" charset="0"/>
              </a:rPr>
              <a:t>Ln</a:t>
            </a:r>
            <a:r>
              <a:rPr lang="en-US" sz="2800" dirty="0" smtClean="0">
                <a:solidFill>
                  <a:schemeClr val="bg1"/>
                </a:solidFill>
                <a:latin typeface="Adobe Caslon Pro" pitchFamily="18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latin typeface="Adobe Caslon Pro" pitchFamily="18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dobe Caslon Pro" pitchFamily="18" charset="0"/>
              </a:rPr>
              <a:t>Carriage Hill | Summerville</a:t>
            </a:r>
            <a:br>
              <a:rPr lang="en-US" sz="2000" dirty="0" smtClean="0">
                <a:solidFill>
                  <a:schemeClr val="bg1"/>
                </a:solidFill>
                <a:latin typeface="Adobe Caslon Pro" pitchFamily="18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dobe Caslon Pro" pitchFamily="18" charset="0"/>
              </a:rPr>
              <a:t>MLS</a:t>
            </a:r>
            <a:r>
              <a:rPr lang="en-US" sz="2000" dirty="0">
                <a:solidFill>
                  <a:schemeClr val="bg1"/>
                </a:solidFill>
                <a:latin typeface="Adobe Caslon Pro" pitchFamily="18" charset="0"/>
              </a:rPr>
              <a:t># </a:t>
            </a:r>
            <a:r>
              <a:rPr lang="en-US" sz="2000" dirty="0" smtClean="0">
                <a:solidFill>
                  <a:schemeClr val="bg1"/>
                </a:solidFill>
                <a:latin typeface="Adobe Caslon Pro" pitchFamily="18" charset="0"/>
              </a:rPr>
              <a:t>15023872 | $232,000</a:t>
            </a:r>
            <a:br>
              <a:rPr lang="en-US" sz="2000" dirty="0" smtClean="0">
                <a:solidFill>
                  <a:schemeClr val="bg1"/>
                </a:solidFill>
                <a:latin typeface="Adobe Caslon Pro" pitchFamily="18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dobe Caslon Pro" pitchFamily="18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latin typeface="Adobe Caslon Pro" pitchFamily="18" charset="0"/>
              </a:rPr>
            </a:br>
            <a:r>
              <a:rPr lang="en-US" sz="1800" dirty="0" smtClean="0">
                <a:solidFill>
                  <a:schemeClr val="bg1"/>
                </a:solidFill>
                <a:latin typeface="Adobe Caslon Pro" pitchFamily="18" charset="0"/>
              </a:rPr>
              <a:t>1,800 square feet | 3 bedroom | 2 baths</a:t>
            </a:r>
            <a:endParaRPr lang="en-US" sz="1200" b="1" i="1" dirty="0">
              <a:solidFill>
                <a:schemeClr val="bg1"/>
              </a:solidFill>
              <a:latin typeface="Adobe Caslon Pro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" y="11533752"/>
            <a:ext cx="7772398" cy="1190918"/>
          </a:xfrm>
        </p:spPr>
        <p:txBody>
          <a:bodyPr anchor="t">
            <a:noAutofit/>
          </a:bodyPr>
          <a:lstStyle/>
          <a:p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Janis </a:t>
            </a:r>
            <a:r>
              <a:rPr lang="en-US" sz="1800" b="1" dirty="0" err="1" smtClean="0"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Flodin</a:t>
            </a:r>
            <a:endParaRPr lang="en-US" sz="1800" b="1" dirty="0" smtClean="0">
              <a:solidFill>
                <a:schemeClr val="bg2">
                  <a:lumMod val="25000"/>
                </a:schemeClr>
              </a:solidFill>
              <a:latin typeface="Adobe Caslon Pro" pitchFamily="18" charset="0"/>
            </a:endParaRPr>
          </a:p>
          <a:p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843-729-0584 M</a:t>
            </a:r>
          </a:p>
          <a:p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jflodin.bcd@gmail.com</a:t>
            </a:r>
          </a:p>
          <a:p>
            <a:endParaRPr lang="en-US" sz="1100" dirty="0" smtClean="0">
              <a:latin typeface="Adobe Caslon Pro" pitchFamily="18" charset="0"/>
            </a:endParaRPr>
          </a:p>
          <a:p>
            <a:r>
              <a:rPr lang="en-US" sz="1100" dirty="0">
                <a:solidFill>
                  <a:schemeClr val="bg2">
                    <a:lumMod val="50000"/>
                  </a:schemeClr>
                </a:solidFill>
                <a:latin typeface="Adobe Caslon Pro" pitchFamily="18" charset="0"/>
              </a:rPr>
              <a:t>B C D Properties LLC | 123 Piccadilly Loop | Summerville, SC 29483</a:t>
            </a:r>
          </a:p>
          <a:p>
            <a:endParaRPr lang="en-US" sz="1400" dirty="0">
              <a:latin typeface="Adobe Caslon Pro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895" y="11511991"/>
            <a:ext cx="978889" cy="1234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11" t="10492" r="7118" b="20663"/>
          <a:stretch/>
        </p:blipFill>
        <p:spPr>
          <a:xfrm>
            <a:off x="-2390945" y="11622845"/>
            <a:ext cx="1828800" cy="123483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8886110"/>
            <a:ext cx="3397955" cy="2535233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538" y="5116330"/>
            <a:ext cx="1728246" cy="973659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538" y="3858591"/>
            <a:ext cx="1728246" cy="973659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6637" y="7631808"/>
            <a:ext cx="1722147" cy="970223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sp>
        <p:nvSpPr>
          <p:cNvPr id="8" name="Rectangle 7"/>
          <p:cNvSpPr/>
          <p:nvPr/>
        </p:nvSpPr>
        <p:spPr>
          <a:xfrm>
            <a:off x="1" y="4400082"/>
            <a:ext cx="5824726" cy="507831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This is a 50+ age required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townhome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Upgrades galore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Granite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countertop, wood floors, tiled floors in bathrooms and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laundry 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Tiled sunroom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Lots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of natural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light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Back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yard concrete patio with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uplit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 landscaping, outdoor gas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fireplace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Fenced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back for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</a:rPr>
              <a:t>privacy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Adobe Caslon Pro" pitchFamily="18" charset="0"/>
            </a:endParaRPr>
          </a:p>
        </p:txBody>
      </p:sp>
      <p:pic>
        <p:nvPicPr>
          <p:cNvPr id="5" name="Picture 1" descr="image002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7" t="3806" r="5566" b="4159"/>
          <a:stretch/>
        </p:blipFill>
        <p:spPr bwMode="auto">
          <a:xfrm>
            <a:off x="109714" y="11633911"/>
            <a:ext cx="1524001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" y="162580"/>
            <a:ext cx="7772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dobe Caslon Pro" pitchFamily="18" charset="0"/>
              </a:rPr>
              <a:t>The Perfect Downsize</a:t>
            </a:r>
            <a:endParaRPr lang="en-US" sz="3600" i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538" y="6374069"/>
            <a:ext cx="1728246" cy="973659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4" y="9372599"/>
            <a:ext cx="3639988" cy="204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68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68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Wingdings</vt:lpstr>
      <vt:lpstr>Office Theme</vt:lpstr>
      <vt:lpstr>100A Stagecoach Ln Carriage Hill | Summerville MLS# 15023872 | $232,000  1,800 square feet | 3 bedroom | 2 baths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1000 Moss Haven Ln Summerville, SC MLS# 1415046 Just Reduced to $59,000</dc:title>
  <dc:creator>CVH360</dc:creator>
  <cp:lastModifiedBy>A. Thomas</cp:lastModifiedBy>
  <cp:revision>23</cp:revision>
  <dcterms:created xsi:type="dcterms:W3CDTF">2006-08-16T00:00:00Z</dcterms:created>
  <dcterms:modified xsi:type="dcterms:W3CDTF">2015-09-17T18:46:22Z</dcterms:modified>
</cp:coreProperties>
</file>