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56349" y="585952"/>
            <a:ext cx="5069860" cy="3802395"/>
          </a:xfrm>
          <a:prstGeom prst="rect">
            <a:avLst/>
          </a:prstGeom>
          <a:ln>
            <a:noFill/>
          </a:ln>
          <a:effectLst/>
          <a:extLst/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079" y="8690926"/>
            <a:ext cx="7772400" cy="996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3090"/>
                </a:solidFill>
                <a:latin typeface="Georgia" panose="02040502050405020303" pitchFamily="18" charset="0"/>
              </a:rPr>
              <a:t>Maria </a:t>
            </a:r>
            <a:r>
              <a:rPr lang="en-US" altLang="en-US" sz="1600" b="1" dirty="0" err="1">
                <a:solidFill>
                  <a:srgbClr val="003090"/>
                </a:solidFill>
                <a:latin typeface="Georgia" panose="02040502050405020303" pitchFamily="18" charset="0"/>
              </a:rPr>
              <a:t>Latto</a:t>
            </a:r>
            <a:endParaRPr lang="en-US" altLang="en-US" sz="1600" b="1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REALTOR, GRI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M (843) 327-1025 | O (843) 769-5100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maria@agentownedrealty.com | www.agentowned.com 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0905" y="5704197"/>
            <a:ext cx="7560749" cy="2921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Carriage Hill Townhome is an upscale style townhome and age restricted to 55+ and perfect for empty nesters and downsizing. Totally ADA adaptable. Nice open floor plan and gleaming laminate floors, vaulted smooth ceilings. The spacious living area includes a beautiful kitchen with granite countertops. The master bedroom is large with dual vanity bathroom, shower unit and walk-in closet. The HOA fee includes lawn maintenance, garbage pickup. annual power washing of building exterior, and termite bond. Enclosed back porch can be used as a sun room. There is a nice deck to the side of the back porch.</a:t>
            </a:r>
            <a:endParaRPr kumimoji="0" lang="en-US" altLang="en-US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636" y="8744843"/>
            <a:ext cx="707628" cy="889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0937" y="8909379"/>
            <a:ext cx="1222985" cy="55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080" y="9700260"/>
            <a:ext cx="7772399" cy="358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The AgentOwned Realty Co. • 902 Savannah Hwy. • Charleston, SC  29407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Real Estate • Mortgage • Insurance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590"/>
            <a:ext cx="7782559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55+ Age Restricted Town Home</a:t>
            </a:r>
            <a:endParaRPr lang="en-US" sz="2000" b="1" i="1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79" y="4507663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100 Stagecoach Lane B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Carriage Hill | Summerville, SC 29483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MLS# 19004566 | $165,000</a:t>
            </a:r>
            <a:endParaRPr lang="en-US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81243" y="2894919"/>
            <a:ext cx="2496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Buy.......Build.....Begin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48A7068-8FED-4841-8BEE-4F323F4FC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12" y="1548617"/>
            <a:ext cx="1219200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C981F6-E9C1-4CB1-A7A0-100B0B6E1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11" y="2511282"/>
            <a:ext cx="1219201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C42FD8B-431B-4B58-8D31-3A67B978D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9888" y="585952"/>
            <a:ext cx="1219201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41E3FD-600E-4FB4-9E01-62791BDC8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11" y="585952"/>
            <a:ext cx="1219201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DE04465-8916-4E00-BC0A-3862251A7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12" y="3473947"/>
            <a:ext cx="1219200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6FDB638-56AC-4A82-9C96-0ED901E54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9888" y="2511282"/>
            <a:ext cx="1219201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C7756C7-FD34-4ADF-8E19-0DB3ECE4C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9889" y="3473947"/>
            <a:ext cx="1219200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814A00B-6185-42A4-9E0B-10614599B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9889" y="1548617"/>
            <a:ext cx="1219200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188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43</cp:revision>
  <dcterms:created xsi:type="dcterms:W3CDTF">2016-10-21T14:02:21Z</dcterms:created>
  <dcterms:modified xsi:type="dcterms:W3CDTF">2019-02-28T17:22:38Z</dcterms:modified>
</cp:coreProperties>
</file>