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7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6/9/2014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6/9/2014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6/9/2014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6/9/2014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6/9/2014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6/9/2014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6/9/2014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jpg"/><Relationship Id="rId7" Type="http://schemas.openxmlformats.org/officeDocument/2006/relationships/image" Target="../media/image8.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657" t="2026" r="1041" b="1328"/>
          <a:stretch/>
        </p:blipFill>
        <p:spPr>
          <a:xfrm>
            <a:off x="10208" y="0"/>
            <a:ext cx="4890683" cy="3606252"/>
          </a:xfrm>
          <a:prstGeom prst="rect">
            <a:avLst/>
          </a:prstGeom>
        </p:spPr>
      </p:pic>
      <p:sp>
        <p:nvSpPr>
          <p:cNvPr id="2" name="Title 1"/>
          <p:cNvSpPr>
            <a:spLocks noGrp="1"/>
          </p:cNvSpPr>
          <p:nvPr>
            <p:ph type="ctrTitle"/>
          </p:nvPr>
        </p:nvSpPr>
        <p:spPr>
          <a:xfrm>
            <a:off x="4900891" y="2"/>
            <a:ext cx="2871508" cy="1447800"/>
          </a:xfrm>
        </p:spPr>
        <p:txBody>
          <a:bodyPr anchor="ctr">
            <a:normAutofit fontScale="90000"/>
          </a:bodyPr>
          <a:lstStyle/>
          <a:p>
            <a:pPr algn="r"/>
            <a:r>
              <a:rPr lang="en-US" sz="2000" dirty="0" smtClean="0">
                <a:solidFill>
                  <a:schemeClr val="tx1"/>
                </a:solidFill>
                <a:effectLst>
                  <a:outerShdw blurRad="38100" dist="38100" dir="2700000" algn="tl">
                    <a:srgbClr val="000000">
                      <a:alpha val="43137"/>
                    </a:srgbClr>
                  </a:outerShdw>
                </a:effectLst>
              </a:rPr>
              <a:t>100B Stagecoach Ln</a:t>
            </a:r>
            <a:br>
              <a:rPr lang="en-US" sz="2000" dirty="0" smtClean="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Carriage Hill</a:t>
            </a:r>
            <a:br>
              <a:rPr lang="en-US" sz="1800" dirty="0" smtClean="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Summerville</a:t>
            </a:r>
            <a:r>
              <a:rPr lang="en-US" sz="1800" dirty="0" smtClean="0">
                <a:solidFill>
                  <a:schemeClr val="tx1"/>
                </a:solidFill>
                <a:effectLst>
                  <a:outerShdw blurRad="38100" dist="38100" dir="2700000" algn="tl">
                    <a:srgbClr val="000000">
                      <a:alpha val="43137"/>
                    </a:srgbClr>
                  </a:outerShdw>
                </a:effectLst>
              </a:rPr>
              <a:t>, SC</a:t>
            </a:r>
            <a:br>
              <a:rPr lang="en-US" sz="1800" dirty="0" smtClean="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MLS# </a:t>
            </a:r>
            <a:r>
              <a:rPr lang="en-US" sz="1800" dirty="0" smtClean="0">
                <a:solidFill>
                  <a:schemeClr val="tx1"/>
                </a:solidFill>
                <a:effectLst>
                  <a:outerShdw blurRad="38100" dist="38100" dir="2700000" algn="tl">
                    <a:srgbClr val="000000">
                      <a:alpha val="43137"/>
                    </a:srgbClr>
                  </a:outerShdw>
                </a:effectLst>
              </a:rPr>
              <a:t>1414941</a:t>
            </a:r>
            <a:r>
              <a:rPr lang="en-US" sz="1800" dirty="0" smtClean="0">
                <a:solidFill>
                  <a:schemeClr val="tx1"/>
                </a:solidFill>
                <a:effectLst>
                  <a:outerShdw blurRad="38100" dist="38100" dir="2700000" algn="tl">
                    <a:srgbClr val="000000">
                      <a:alpha val="43137"/>
                    </a:srgbClr>
                  </a:outerShdw>
                </a:effectLst>
              </a:rPr>
              <a:t/>
            </a:r>
            <a:br>
              <a:rPr lang="en-US" sz="1800" dirty="0" smtClean="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Just </a:t>
            </a:r>
            <a:r>
              <a:rPr lang="en-US" sz="1800" dirty="0" smtClean="0">
                <a:solidFill>
                  <a:schemeClr val="tx1"/>
                </a:solidFill>
                <a:effectLst>
                  <a:outerShdw blurRad="38100" dist="38100" dir="2700000" algn="tl">
                    <a:srgbClr val="000000">
                      <a:alpha val="43137"/>
                    </a:srgbClr>
                  </a:outerShdw>
                </a:effectLst>
              </a:rPr>
              <a:t>LISTED AT $129,000</a:t>
            </a:r>
            <a:endParaRPr lang="en-US" sz="1800"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007870" y="8874889"/>
            <a:ext cx="4926330" cy="1005840"/>
          </a:xfrm>
        </p:spPr>
        <p:txBody>
          <a:bodyPr>
            <a:normAutofit fontScale="70000" lnSpcReduction="20000"/>
          </a:bodyPr>
          <a:lstStyle/>
          <a:p>
            <a:pPr algn="ctr"/>
            <a:r>
              <a:rPr lang="en-US" sz="3100" b="1" dirty="0" smtClean="0">
                <a:effectLst>
                  <a:outerShdw blurRad="38100" dist="38100" dir="2700000" algn="tl">
                    <a:srgbClr val="000000">
                      <a:alpha val="43137"/>
                    </a:srgbClr>
                  </a:outerShdw>
                </a:effectLst>
              </a:rPr>
              <a:t>Janis </a:t>
            </a:r>
            <a:r>
              <a:rPr lang="en-US" sz="3100" b="1" dirty="0" err="1" smtClean="0">
                <a:effectLst>
                  <a:outerShdw blurRad="38100" dist="38100" dir="2700000" algn="tl">
                    <a:srgbClr val="000000">
                      <a:alpha val="43137"/>
                    </a:srgbClr>
                  </a:outerShdw>
                </a:effectLst>
              </a:rPr>
              <a:t>Flodin</a:t>
            </a:r>
            <a:endParaRPr lang="en-US" sz="3100" b="1" dirty="0" smtClean="0">
              <a:effectLst>
                <a:outerShdw blurRad="38100" dist="38100" dir="2700000" algn="tl">
                  <a:srgbClr val="000000">
                    <a:alpha val="43137"/>
                  </a:srgbClr>
                </a:outerShdw>
              </a:effectLst>
            </a:endParaRPr>
          </a:p>
          <a:p>
            <a:pPr algn="ctr"/>
            <a:r>
              <a:rPr lang="en-US" dirty="0" smtClean="0">
                <a:effectLst>
                  <a:outerShdw blurRad="38100" dist="38100" dir="2700000" algn="tl">
                    <a:srgbClr val="000000">
                      <a:alpha val="43137"/>
                    </a:srgbClr>
                  </a:outerShdw>
                </a:effectLst>
              </a:rPr>
              <a:t>843-729-0584 M</a:t>
            </a:r>
          </a:p>
          <a:p>
            <a:pPr algn="ctr"/>
            <a:r>
              <a:rPr lang="en-US" dirty="0">
                <a:effectLst>
                  <a:outerShdw blurRad="38100" dist="38100" dir="2700000" algn="tl">
                    <a:srgbClr val="000000">
                      <a:alpha val="43137"/>
                    </a:srgbClr>
                  </a:outerShdw>
                </a:effectLst>
              </a:rPr>
              <a:t>jflodin.bcd@gmail.com</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8942213"/>
            <a:ext cx="766983" cy="871192"/>
          </a:xfrm>
          <a:prstGeom prst="rect">
            <a:avLst/>
          </a:prstGeom>
        </p:spPr>
      </p:pic>
      <p:sp>
        <p:nvSpPr>
          <p:cNvPr id="5" name="Rectangle 4"/>
          <p:cNvSpPr/>
          <p:nvPr/>
        </p:nvSpPr>
        <p:spPr>
          <a:xfrm>
            <a:off x="0" y="9008477"/>
            <a:ext cx="1943100" cy="738664"/>
          </a:xfrm>
          <a:prstGeom prst="rect">
            <a:avLst/>
          </a:prstGeom>
        </p:spPr>
        <p:txBody>
          <a:bodyPr wrap="square">
            <a:spAutoFit/>
          </a:bodyPr>
          <a:lstStyle/>
          <a:p>
            <a:pPr algn="ctr"/>
            <a:r>
              <a:rPr lang="en-US" sz="1400" dirty="0">
                <a:effectLst>
                  <a:outerShdw blurRad="38100" dist="38100" dir="2700000" algn="tl">
                    <a:srgbClr val="000000">
                      <a:alpha val="43137"/>
                    </a:srgbClr>
                  </a:outerShdw>
                </a:effectLst>
              </a:rPr>
              <a:t>B C D Properties LLC</a:t>
            </a:r>
          </a:p>
          <a:p>
            <a:pPr algn="ctr"/>
            <a:r>
              <a:rPr lang="en-US" sz="1400" dirty="0">
                <a:effectLst>
                  <a:outerShdw blurRad="38100" dist="38100" dir="2700000" algn="tl">
                    <a:srgbClr val="000000">
                      <a:alpha val="43137"/>
                    </a:srgbClr>
                  </a:outerShdw>
                </a:effectLst>
              </a:rPr>
              <a:t>123 Piccadilly Loop</a:t>
            </a:r>
          </a:p>
          <a:p>
            <a:pPr algn="ctr"/>
            <a:r>
              <a:rPr lang="en-US" sz="1400" dirty="0">
                <a:effectLst>
                  <a:outerShdw blurRad="38100" dist="38100" dir="2700000" algn="tl">
                    <a:srgbClr val="000000">
                      <a:alpha val="43137"/>
                    </a:srgbClr>
                  </a:outerShdw>
                </a:effectLst>
              </a:rPr>
              <a:t>Summerville, SC 29483</a:t>
            </a:r>
          </a:p>
        </p:txBody>
      </p:sp>
      <p:sp>
        <p:nvSpPr>
          <p:cNvPr id="8" name="Rectangle 7"/>
          <p:cNvSpPr/>
          <p:nvPr/>
        </p:nvSpPr>
        <p:spPr>
          <a:xfrm>
            <a:off x="15313" y="3929166"/>
            <a:ext cx="7751983" cy="3139321"/>
          </a:xfrm>
          <a:prstGeom prst="rect">
            <a:avLst/>
          </a:prstGeom>
        </p:spPr>
        <p:txBody>
          <a:bodyPr wrap="square">
            <a:spAutoFit/>
          </a:bodyPr>
          <a:lstStyle/>
          <a:p>
            <a:pPr algn="ctr"/>
            <a:r>
              <a:rPr lang="en-US" sz="1800" dirty="0"/>
              <a:t>Carriage Hill Town Homes is an age-restricted 50+ community, perfect for the busy working professional looking for a simpler home environment, or for empty nesters ready to downsize. The spacious living area includes a beautiful kitchen with granite countertops, dining area and living room with </a:t>
            </a:r>
            <a:r>
              <a:rPr lang="en-US" sz="1800" dirty="0" smtClean="0"/>
              <a:t>French </a:t>
            </a:r>
            <a:r>
              <a:rPr lang="en-US" sz="1800" dirty="0"/>
              <a:t>doors leading to screened porch and private back yard. The master bedroom is large with dual vanity bathroom, shower unit, and walk in closet. The second bedroom also has entry to second bathroom. Parking area and driveway for two cars. Meticulously maintained and built for energy efficiency. 2x6 exterior walls and double insulation of shared walls providing additional sound barrier. The HOA fee includes irrigation and lawn maintenance, garbage pickup, annual power washing of </a:t>
            </a:r>
            <a:r>
              <a:rPr lang="en-US" sz="1800" dirty="0" smtClean="0"/>
              <a:t>building </a:t>
            </a:r>
            <a:r>
              <a:rPr lang="en-US" sz="1800" dirty="0"/>
              <a:t>exterior, termite bond. This is a must see!</a:t>
            </a:r>
            <a:endParaRPr lang="en-US" sz="1800" dirty="0"/>
          </a:p>
        </p:txBody>
      </p:sp>
      <p:grpSp>
        <p:nvGrpSpPr>
          <p:cNvPr id="7" name="Group 6"/>
          <p:cNvGrpSpPr/>
          <p:nvPr/>
        </p:nvGrpSpPr>
        <p:grpSpPr>
          <a:xfrm>
            <a:off x="149039" y="7391400"/>
            <a:ext cx="7483922" cy="1212848"/>
            <a:chOff x="149039" y="7467600"/>
            <a:chExt cx="7483922" cy="1212848"/>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04637" y="7467601"/>
              <a:ext cx="1617129" cy="1212847"/>
            </a:xfrm>
            <a:prstGeom prst="rect">
              <a:avLst/>
            </a:prstGeom>
            <a:ln w="38100">
              <a:solidFill>
                <a:schemeClr val="bg2"/>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9039" y="7467600"/>
              <a:ext cx="1617130" cy="1212848"/>
            </a:xfrm>
            <a:prstGeom prst="rect">
              <a:avLst/>
            </a:prstGeom>
            <a:ln w="38100">
              <a:solidFill>
                <a:schemeClr val="bg2"/>
              </a:solidFill>
            </a:ln>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5832" y="7467601"/>
              <a:ext cx="1617129" cy="1212847"/>
            </a:xfrm>
            <a:prstGeom prst="rect">
              <a:avLst/>
            </a:prstGeom>
            <a:ln w="38100">
              <a:solidFill>
                <a:schemeClr val="bg2"/>
              </a:solidFill>
            </a:ln>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r="6577" b="9905"/>
            <a:stretch/>
          </p:blipFill>
          <p:spPr>
            <a:xfrm>
              <a:off x="4060234" y="7467600"/>
              <a:ext cx="1617130" cy="1212848"/>
            </a:xfrm>
            <a:prstGeom prst="rect">
              <a:avLst/>
            </a:prstGeom>
            <a:ln w="38100">
              <a:solidFill>
                <a:schemeClr val="bg2"/>
              </a:solidFill>
            </a:ln>
          </p:spPr>
        </p:pic>
      </p:grpSp>
      <p:pic>
        <p:nvPicPr>
          <p:cNvPr id="15" name="Picture 14"/>
          <p:cNvPicPr>
            <a:picLocks noChangeAspect="1"/>
          </p:cNvPicPr>
          <p:nvPr/>
        </p:nvPicPr>
        <p:blipFill rotWithShape="1">
          <a:blip r:embed="rId8">
            <a:extLst>
              <a:ext uri="{28A0092B-C50C-407E-A947-70E740481C1C}">
                <a14:useLocalDpi xmlns:a14="http://schemas.microsoft.com/office/drawing/2010/main" val="0"/>
              </a:ext>
            </a:extLst>
          </a:blip>
          <a:srcRect l="3406"/>
          <a:stretch/>
        </p:blipFill>
        <p:spPr>
          <a:xfrm>
            <a:off x="4953000" y="1447801"/>
            <a:ext cx="2843874" cy="2158452"/>
          </a:xfrm>
          <a:prstGeom prst="rect">
            <a:avLst/>
          </a:prstGeom>
          <a:ln w="38100">
            <a:solidFill>
              <a:schemeClr val="bg2"/>
            </a:solidFill>
          </a:ln>
        </p:spPr>
      </p:pic>
    </p:spTree>
    <p:extLst>
      <p:ext uri="{BB962C8B-B14F-4D97-AF65-F5344CB8AC3E}">
        <p14:creationId xmlns:p14="http://schemas.microsoft.com/office/powerpoint/2010/main" val="82668467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TotalTime>
  <Words>167</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100B Stagecoach Ln Carriage Hill Summerville, SC MLS# 1414941 Just LISTED AT $129,000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 Moss Haven Ln Summerville, SC MLS# 1415046 Just Reduced to $59,000</dc:title>
  <dc:creator>CVH360</dc:creator>
  <cp:lastModifiedBy>atp1313@gmail.com</cp:lastModifiedBy>
  <cp:revision>3</cp:revision>
  <dcterms:created xsi:type="dcterms:W3CDTF">2006-08-16T00:00:00Z</dcterms:created>
  <dcterms:modified xsi:type="dcterms:W3CDTF">2014-06-09T14:48:46Z</dcterms:modified>
</cp:coreProperties>
</file>