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2220" y="6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5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792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262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9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950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934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1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316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75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3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3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603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624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562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5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5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260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844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9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9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9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045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75000"/>
              </a:schemeClr>
            </a:gs>
            <a:gs pos="50000">
              <a:schemeClr val="tx2">
                <a:lumMod val="50000"/>
                <a:alpha val="50000"/>
              </a:schemeClr>
            </a:gs>
            <a:gs pos="100000">
              <a:schemeClr val="tx2">
                <a:lumMod val="50000"/>
                <a:alpha val="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07162" y="2910840"/>
            <a:ext cx="3431838" cy="5977189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Beautiful large home on nice corner lot. This home goes on forever. Five (5) bedrooms and 2.5 baths give plenty of room. A spacious living/dining room will provide all the space you need for family or guests. The family has a lovely fireplace and plenty of space for reading, relaxing and TV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. The </a:t>
            </a: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eat-in kitchen has plenty of cabinets, an electric cook top stove and refrigerator. Guest bedroom downstairs is convenient and private with half bath close by. 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Upstairs </a:t>
            </a: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find 4 more bedrooms and two full baths. The Master bedroom is huge and the master bath is well equipped with stand-up shower, tub and huge walk-in closet. The lot is nicely landscaped and the home has a nice front porch. A 2 car garage and the backyard view of the pond complete the home.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918" y="235191"/>
            <a:ext cx="3309824" cy="2482368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292100" dist="508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6" name="Picture 15"/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9781" y="5894142"/>
            <a:ext cx="1405961" cy="105447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292100" dist="508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Picture 7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9781" y="4483791"/>
            <a:ext cx="1405961" cy="105447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292100" dist="508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7" name="Picture 16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918" y="4483791"/>
            <a:ext cx="1405961" cy="105447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292100" dist="508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0" name="Rectangle 19"/>
          <p:cNvSpPr/>
          <p:nvPr/>
        </p:nvSpPr>
        <p:spPr>
          <a:xfrm rot="5400000">
            <a:off x="2485138" y="4704376"/>
            <a:ext cx="1000016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Move in </a:t>
            </a:r>
            <a:r>
              <a:rPr lang="en-US" sz="40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ready!</a:t>
            </a:r>
            <a:endParaRPr lang="en-US" sz="4000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4182320" y="8839200"/>
            <a:ext cx="3003503" cy="723275"/>
            <a:chOff x="4072308" y="9067800"/>
            <a:chExt cx="3003503" cy="723275"/>
          </a:xfrm>
        </p:grpSpPr>
        <p:sp>
          <p:nvSpPr>
            <p:cNvPr id="18" name="Rectangle 17"/>
            <p:cNvSpPr/>
            <p:nvPr/>
          </p:nvSpPr>
          <p:spPr>
            <a:xfrm>
              <a:off x="4502912" y="9067800"/>
              <a:ext cx="1905387" cy="723275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algn="ctr"/>
              <a:r>
                <a:rPr lang="en-US" sz="1100" b="1" dirty="0">
                  <a:solidFill>
                    <a:schemeClr val="tx2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mbria" panose="02040503050406030204" pitchFamily="18" charset="0"/>
                </a:rPr>
                <a:t>Susan </a:t>
              </a:r>
              <a:r>
                <a:rPr lang="en-US" sz="1100" b="1" dirty="0" smtClean="0">
                  <a:solidFill>
                    <a:schemeClr val="tx2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mbria" panose="02040503050406030204" pitchFamily="18" charset="0"/>
                </a:rPr>
                <a:t>Hogan</a:t>
              </a:r>
            </a:p>
            <a:p>
              <a:pPr algn="ctr"/>
              <a:r>
                <a:rPr lang="en-US" sz="1000" dirty="0">
                  <a:solidFill>
                    <a:schemeClr val="tx2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mbria" panose="02040503050406030204" pitchFamily="18" charset="0"/>
                </a:rPr>
                <a:t>(843) 810-0266</a:t>
              </a:r>
              <a:br>
                <a:rPr lang="en-US" sz="1000" dirty="0">
                  <a:solidFill>
                    <a:schemeClr val="tx2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mbria" panose="02040503050406030204" pitchFamily="18" charset="0"/>
                </a:rPr>
              </a:br>
              <a:r>
                <a:rPr lang="en-US" sz="1000" dirty="0" smtClean="0">
                  <a:solidFill>
                    <a:schemeClr val="tx2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mbria" panose="02040503050406030204" pitchFamily="18" charset="0"/>
                </a:rPr>
                <a:t>smhogan2@comcast.net</a:t>
              </a:r>
              <a:br>
                <a:rPr lang="en-US" sz="1000" dirty="0" smtClean="0">
                  <a:solidFill>
                    <a:schemeClr val="tx2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mbria" panose="02040503050406030204" pitchFamily="18" charset="0"/>
                </a:rPr>
              </a:br>
              <a:r>
                <a:rPr lang="en-US" sz="1000" dirty="0" smtClean="0">
                  <a:solidFill>
                    <a:schemeClr val="tx2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mbria" panose="02040503050406030204" pitchFamily="18" charset="0"/>
                </a:rPr>
                <a:t>www.cbunited.com</a:t>
              </a:r>
              <a:endParaRPr lang="en-US" sz="7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endParaRPr>
            </a:p>
          </p:txBody>
        </p:sp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72308" y="9116629"/>
              <a:ext cx="430077" cy="647707"/>
            </a:xfrm>
            <a:prstGeom prst="rect">
              <a:avLst/>
            </a:prstGeom>
            <a:ln>
              <a:noFill/>
            </a:ln>
            <a:effectLst>
              <a:outerShdw blurRad="292100" dist="508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08299" y="9238083"/>
              <a:ext cx="667512" cy="382707"/>
            </a:xfrm>
            <a:prstGeom prst="rect">
              <a:avLst/>
            </a:prstGeom>
            <a:ln>
              <a:noFill/>
            </a:ln>
            <a:effectLst>
              <a:outerShdw blurRad="292100" dist="50800" dir="2700000" algn="tl" rotWithShape="0">
                <a:srgbClr val="333333">
                  <a:alpha val="65000"/>
                </a:srgbClr>
              </a:outerShdw>
            </a:effectLst>
          </p:spPr>
        </p:pic>
      </p:grpSp>
      <p:pic>
        <p:nvPicPr>
          <p:cNvPr id="29" name="Picture 28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918" y="5894142"/>
            <a:ext cx="1405961" cy="105447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292100" dist="508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07162" y="95250"/>
            <a:ext cx="3431838" cy="2762250"/>
          </a:xfrm>
        </p:spPr>
        <p:txBody>
          <a:bodyPr anchor="ctr">
            <a:noAutofit/>
          </a:bodyPr>
          <a:lstStyle/>
          <a:p>
            <a:r>
              <a:rPr lang="en-US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100 </a:t>
            </a:r>
            <a:r>
              <a:rPr lang="en-US" sz="24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Buckfield</a:t>
            </a:r>
            <a:r>
              <a:rPr lang="en-US" sz="2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 Lane</a:t>
            </a:r>
            <a:r>
              <a:rPr lang="en-US" sz="18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/>
            </a:r>
            <a:br>
              <a:rPr lang="en-US" sz="18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</a:br>
            <a:r>
              <a:rPr lang="en-US" sz="16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/>
            </a:r>
            <a:br>
              <a:rPr lang="en-US" sz="16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</a:br>
            <a:r>
              <a:rPr lang="en-US" sz="18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Weatherstone</a:t>
            </a:r>
            <a:r>
              <a:rPr lang="en-US" sz="18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/>
            </a:r>
            <a:br>
              <a:rPr lang="en-US" sz="18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</a:br>
            <a:r>
              <a:rPr lang="en-US" sz="18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Summerville, SC 29483</a:t>
            </a:r>
            <a:br>
              <a:rPr lang="en-US" sz="18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</a:br>
            <a:r>
              <a:rPr lang="en-US" sz="18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MLS# 15017114</a:t>
            </a:r>
            <a:br>
              <a:rPr lang="en-US" sz="18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</a:br>
            <a:r>
              <a:rPr lang="en-US" sz="18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$</a:t>
            </a:r>
            <a:r>
              <a:rPr lang="en-US" sz="18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215,000</a:t>
            </a:r>
            <a:br>
              <a:rPr lang="en-US" sz="18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</a:br>
            <a:r>
              <a:rPr lang="en-US" sz="18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/>
            </a:r>
            <a:br>
              <a:rPr lang="en-US" sz="18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</a:br>
            <a:r>
              <a:rPr lang="en-US" sz="14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5 Bedrooms | 2½ </a:t>
            </a:r>
            <a:r>
              <a:rPr lang="en-US" sz="14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cs typeface="Arial"/>
              </a:rPr>
              <a:t> Baths | 2,730 sf</a:t>
            </a:r>
            <a:endParaRPr lang="en-US" sz="1200" b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pic>
        <p:nvPicPr>
          <p:cNvPr id="22" name="Picture 21"/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9781" y="3073440"/>
            <a:ext cx="1405961" cy="105447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292100" dist="508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3" name="Picture 22"/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918" y="3073440"/>
            <a:ext cx="1405961" cy="105447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292100" dist="508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918" y="7304492"/>
            <a:ext cx="3309824" cy="2482368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292100" dist="508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Rectangle 4"/>
          <p:cNvSpPr/>
          <p:nvPr/>
        </p:nvSpPr>
        <p:spPr>
          <a:xfrm>
            <a:off x="3595742" y="9584565"/>
            <a:ext cx="4176658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solidFill>
                  <a:srgbClr val="002060"/>
                </a:solidFill>
                <a:latin typeface="Cambria" panose="02040503050406030204" pitchFamily="18" charset="0"/>
              </a:rPr>
              <a:t>Coldwell Banker United, Realtors | 205 St James Ave # 5 | Goose Creek, SC 29445</a:t>
            </a:r>
          </a:p>
        </p:txBody>
      </p:sp>
    </p:spTree>
    <p:extLst>
      <p:ext uri="{BB962C8B-B14F-4D97-AF65-F5344CB8AC3E}">
        <p14:creationId xmlns:p14="http://schemas.microsoft.com/office/powerpoint/2010/main" val="3252652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</TotalTime>
  <Words>181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Cambria</vt:lpstr>
      <vt:lpstr>Office Theme</vt:lpstr>
      <vt:lpstr>100 Buckfield Lane  Weatherstone Summerville, SC 29483 MLS# 15017114 $215,000  5 Bedrooms | 2½  Baths | 2,730 sf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2601 Coral Vine Ct Seaside Farms Mt Pleasant MLS# 1412872 $475,000</dc:title>
  <dc:creator>CVH360</dc:creator>
  <cp:lastModifiedBy>A. Thomas</cp:lastModifiedBy>
  <cp:revision>23</cp:revision>
  <dcterms:created xsi:type="dcterms:W3CDTF">2006-08-16T00:00:00Z</dcterms:created>
  <dcterms:modified xsi:type="dcterms:W3CDTF">2015-09-21T14:22:05Z</dcterms:modified>
</cp:coreProperties>
</file>