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11/22/2017</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11/22/2017</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Rick@RickWillis.com" TargetMode="External"/><Relationship Id="rId7"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8" name="Rectangle 17"/>
          <p:cNvSpPr/>
          <p:nvPr/>
        </p:nvSpPr>
        <p:spPr>
          <a:xfrm rot="10800000">
            <a:off x="-1066800" y="49499"/>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46" y="9442847"/>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3"/>
              </a:rPr>
              <a:t>Rick@RickWillis.com</a:t>
            </a:r>
            <a:r>
              <a:rPr lang="en-US" sz="1400" dirty="0"/>
              <a:t> The Group, LLC  </a:t>
            </a:r>
          </a:p>
        </p:txBody>
      </p:sp>
      <p:sp>
        <p:nvSpPr>
          <p:cNvPr id="4" name="Rectangle 3"/>
          <p:cNvSpPr/>
          <p:nvPr/>
        </p:nvSpPr>
        <p:spPr>
          <a:xfrm>
            <a:off x="-9129" y="4227"/>
            <a:ext cx="7781766" cy="3108543"/>
          </a:xfrm>
          <a:prstGeom prst="rect">
            <a:avLst/>
          </a:prstGeom>
          <a:effectLst>
            <a:outerShdw blurRad="38100" dist="38100" dir="5400000" algn="ctr" rotWithShape="0">
              <a:schemeClr val="tx1">
                <a:alpha val="80000"/>
              </a:schemeClr>
            </a:outerShdw>
          </a:effectLst>
        </p:spPr>
        <p:txBody>
          <a:bodyPr wrap="square">
            <a:spAutoFit/>
          </a:bodyPr>
          <a:lstStyle/>
          <a:p>
            <a:pPr algn="ctr"/>
            <a:r>
              <a:rPr lang="en-US" sz="4400" b="1" i="1" dirty="0">
                <a:solidFill>
                  <a:schemeClr val="bg1"/>
                </a:solidFill>
                <a:latin typeface="Arial" panose="020B0604020202020204" pitchFamily="34" charset="0"/>
                <a:cs typeface="Arial" panose="020B0604020202020204" pitchFamily="34" charset="0"/>
              </a:rPr>
              <a:t>Summerville</a:t>
            </a:r>
          </a:p>
          <a:p>
            <a:pPr algn="ctr"/>
            <a:endParaRPr lang="en-US" sz="1600" b="1" i="1" dirty="0">
              <a:solidFill>
                <a:schemeClr val="bg1"/>
              </a:solidFill>
              <a:latin typeface="Arial" panose="020B0604020202020204" pitchFamily="34" charset="0"/>
              <a:cs typeface="Arial" panose="020B0604020202020204" pitchFamily="34" charset="0"/>
            </a:endParaRPr>
          </a:p>
          <a:p>
            <a:pPr algn="ctr"/>
            <a:r>
              <a:rPr lang="en-US" sz="3600" b="1" i="1" dirty="0">
                <a:solidFill>
                  <a:schemeClr val="bg1"/>
                </a:solidFill>
                <a:latin typeface="Arial" panose="020B0604020202020204" pitchFamily="34" charset="0"/>
                <a:cs typeface="Arial" panose="020B0604020202020204" pitchFamily="34" charset="0"/>
              </a:rPr>
              <a:t>Zoned Light Industrial</a:t>
            </a:r>
          </a:p>
          <a:p>
            <a:pPr algn="ctr"/>
            <a:endParaRPr lang="en-US"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r>
              <a:rPr lang="en-US" sz="3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$100,000/acre</a:t>
            </a:r>
          </a:p>
          <a:p>
            <a:pPr algn="ctr"/>
            <a:endParaRPr lang="en-US"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r>
              <a:rPr lang="en-US"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1-4.5 Acres Available ~ MLS #30174403</a:t>
            </a:r>
          </a:p>
        </p:txBody>
      </p:sp>
      <p:grpSp>
        <p:nvGrpSpPr>
          <p:cNvPr id="20" name="Group 19"/>
          <p:cNvGrpSpPr/>
          <p:nvPr/>
        </p:nvGrpSpPr>
        <p:grpSpPr>
          <a:xfrm>
            <a:off x="-2669124" y="1182534"/>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12" name="Subtitle 2"/>
          <p:cNvSpPr txBox="1">
            <a:spLocks/>
          </p:cNvSpPr>
          <p:nvPr/>
        </p:nvSpPr>
        <p:spPr>
          <a:xfrm>
            <a:off x="10397" y="3051215"/>
            <a:ext cx="7742715" cy="2376273"/>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2100" dirty="0">
                <a:solidFill>
                  <a:schemeClr val="bg1"/>
                </a:solidFill>
              </a:rPr>
              <a:t>This property to be subdivided from an existing parcel, 100 Corporate Way. Owner will subdivide into smaller parcels. Access from 2 different roads. 100 Corporate Way is Summit Rubber Company and its just over the railroad tracks after turning onto Industrial Rd. from Highway 78. Just past the intersection of West Richardson and Highway 78. Property is accessed from road closest to RR tracks.</a:t>
            </a:r>
            <a:endParaRPr lang="en-US" sz="2100" i="1" dirty="0">
              <a:solidFill>
                <a:schemeClr val="bg1"/>
              </a:solidFill>
            </a:endParaRP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0993" y="5427488"/>
            <a:ext cx="7181523" cy="2693071"/>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48335" y="4684427"/>
            <a:ext cx="1143000" cy="1143000"/>
          </a:xfrm>
          <a:prstGeom prst="rect">
            <a:avLst/>
          </a:prstGeom>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62654" y="8289946"/>
            <a:ext cx="838200" cy="835883"/>
          </a:xfrm>
          <a:prstGeom prst="rect">
            <a:avLst/>
          </a:prstGeom>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405335" y="7275520"/>
            <a:ext cx="1139841" cy="1139841"/>
          </a:xfrm>
          <a:prstGeom prst="rect">
            <a:avLst/>
          </a:prstGeom>
        </p:spPr>
      </p:pic>
      <p:sp>
        <p:nvSpPr>
          <p:cNvPr id="7" name="Rectangle 6"/>
          <p:cNvSpPr/>
          <p:nvPr/>
        </p:nvSpPr>
        <p:spPr>
          <a:xfrm>
            <a:off x="2288818" y="9172886"/>
            <a:ext cx="3185872" cy="307777"/>
          </a:xfrm>
          <a:prstGeom prst="rect">
            <a:avLst/>
          </a:prstGeom>
        </p:spPr>
        <p:txBody>
          <a:bodyPr wrap="none">
            <a:spAutoFit/>
          </a:bodyPr>
          <a:lstStyle/>
          <a:p>
            <a:r>
              <a:rPr lang="en-US" sz="1400" dirty="0">
                <a:solidFill>
                  <a:schemeClr val="bg1"/>
                </a:solidFill>
              </a:rPr>
              <a:t>Scan the QR code  to see the listing sheet</a:t>
            </a:r>
            <a:endParaRPr lang="en-US" sz="1400" dirty="0"/>
          </a:p>
        </p:txBody>
      </p:sp>
      <p:sp>
        <p:nvSpPr>
          <p:cNvPr id="8" name="Rectangle 7"/>
          <p:cNvSpPr/>
          <p:nvPr/>
        </p:nvSpPr>
        <p:spPr>
          <a:xfrm>
            <a:off x="8839200" y="2236357"/>
            <a:ext cx="3886200" cy="707886"/>
          </a:xfrm>
          <a:prstGeom prst="rect">
            <a:avLst/>
          </a:prstGeom>
        </p:spPr>
        <p:txBody>
          <a:bodyPr>
            <a:spAutoFit/>
          </a:bodyPr>
          <a:lstStyle/>
          <a:p>
            <a:pPr algn="ctr"/>
            <a:r>
              <a:rPr lang="en-US"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100 Corporate Way ~ Summerville, SC 29483</a:t>
            </a:r>
          </a:p>
        </p:txBody>
      </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1448</TotalTime>
  <Words>116</Words>
  <Application>Microsoft Office PowerPoint</Application>
  <PresentationFormat>Custom</PresentationFormat>
  <Paragraphs>15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 Thomas Price</cp:lastModifiedBy>
  <cp:revision>90</cp:revision>
  <dcterms:created xsi:type="dcterms:W3CDTF">2006-08-16T00:00:00Z</dcterms:created>
  <dcterms:modified xsi:type="dcterms:W3CDTF">2017-11-22T15:51:26Z</dcterms:modified>
</cp:coreProperties>
</file>