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72"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9/6/2016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gif"/><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28"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772764" y="2286000"/>
            <a:ext cx="4228000" cy="317100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82" y="0"/>
            <a:ext cx="7772400" cy="2209800"/>
          </a:xfrm>
          <a:prstGeom prst="rect">
            <a:avLst/>
          </a:prstGeom>
        </p:spPr>
      </p:pic>
      <p:sp>
        <p:nvSpPr>
          <p:cNvPr id="2" name="Title 1"/>
          <p:cNvSpPr>
            <a:spLocks noGrp="1"/>
          </p:cNvSpPr>
          <p:nvPr>
            <p:ph type="ctrTitle"/>
          </p:nvPr>
        </p:nvSpPr>
        <p:spPr>
          <a:xfrm>
            <a:off x="-2382" y="609600"/>
            <a:ext cx="7774782" cy="1461570"/>
          </a:xfrm>
          <a:effectLst>
            <a:innerShdw blurRad="63500" dist="50800">
              <a:prstClr val="black">
                <a:alpha val="75000"/>
              </a:prstClr>
            </a:innerShdw>
          </a:effectLst>
        </p:spPr>
        <p:txBody>
          <a:bodyPr anchor="ctr">
            <a:noAutofit/>
          </a:bodyPr>
          <a:lstStyle/>
          <a:p>
            <a:r>
              <a:rPr lang="en-US" sz="4400" b="1" dirty="0">
                <a:solidFill>
                  <a:srgbClr val="C00000"/>
                </a:solidFill>
                <a:effectLst>
                  <a:innerShdw blurRad="63500" dist="50800" dir="16200000">
                    <a:prstClr val="black">
                      <a:alpha val="75000"/>
                    </a:prstClr>
                  </a:innerShdw>
                </a:effectLst>
                <a:latin typeface="Freestyle Script" panose="030804020302050B0404" pitchFamily="66" charset="0"/>
              </a:rPr>
              <a:t>Agent Open House Thursday 11a-1p</a:t>
            </a:r>
            <a:br>
              <a:rPr lang="en-US" sz="4800" b="1" dirty="0">
                <a:solidFill>
                  <a:srgbClr val="C00000"/>
                </a:solidFill>
                <a:effectLst>
                  <a:innerShdw blurRad="63500" dist="50800" dir="16200000">
                    <a:prstClr val="black">
                      <a:alpha val="75000"/>
                    </a:prstClr>
                  </a:innerShdw>
                </a:effectLst>
                <a:latin typeface="Freestyle Script" panose="030804020302050B0404" pitchFamily="66" charset="0"/>
              </a:rPr>
            </a:br>
            <a:r>
              <a:rPr lang="en-US" sz="3600" b="1" dirty="0">
                <a:solidFill>
                  <a:srgbClr val="C00000"/>
                </a:solidFill>
                <a:effectLst>
                  <a:innerShdw blurRad="63500" dist="50800" dir="16200000">
                    <a:prstClr val="black">
                      <a:alpha val="75000"/>
                    </a:prstClr>
                  </a:innerShdw>
                </a:effectLst>
                <a:latin typeface="Freestyle Script" panose="030804020302050B0404" pitchFamily="66" charset="0"/>
              </a:rPr>
              <a:t>Almost 2 Acres! 2-Gift cards!</a:t>
            </a:r>
            <a:endParaRPr lang="en-US" sz="5400" b="1" dirty="0">
              <a:solidFill>
                <a:srgbClr val="C00000"/>
              </a:solidFill>
              <a:effectLst>
                <a:innerShdw blurRad="63500" dist="50800" dir="16200000">
                  <a:prstClr val="black">
                    <a:alpha val="75000"/>
                  </a:prstClr>
                </a:innerShdw>
              </a:effectLst>
              <a:latin typeface="eurofurence" panose="020F0402020203080204" pitchFamily="34" charset="0"/>
            </a:endParaRPr>
          </a:p>
        </p:txBody>
      </p:sp>
      <p:sp>
        <p:nvSpPr>
          <p:cNvPr id="3" name="Subtitle 2"/>
          <p:cNvSpPr>
            <a:spLocks noGrp="1"/>
          </p:cNvSpPr>
          <p:nvPr>
            <p:ph type="subTitle" idx="1"/>
          </p:nvPr>
        </p:nvSpPr>
        <p:spPr>
          <a:xfrm>
            <a:off x="1435005" y="5670900"/>
            <a:ext cx="4903517" cy="3171000"/>
          </a:xfrm>
        </p:spPr>
        <p:txBody>
          <a:bodyPr anchor="ctr">
            <a:noAutofit/>
          </a:bodyPr>
          <a:lstStyle/>
          <a:p>
            <a:r>
              <a:rPr lang="en-US" sz="1100" dirty="0">
                <a:solidFill>
                  <a:schemeClr val="bg2">
                    <a:lumMod val="50000"/>
                  </a:schemeClr>
                </a:solidFill>
                <a:latin typeface="Lucida Sans" panose="020B0602030504020204" pitchFamily="34" charset="0"/>
              </a:rPr>
              <a:t>Tired of sitting on top of your neighbors? Need a little elbow room? Welcome to your new home! Almost 2 acres of usable land, with beautiful Live Oak trees, open areas to play, and lots of privacy. This gated community is an easy drive to conveniences, but far enough from the bumper to bumper in town. All brick ranch home with 3 nice size bedrooms and a bonus room being used as 4th bedroom. Master on right, others on left(all 3 bedrooms have new carpet). Enter the foyer to formal dining room on the left and the study on the right. Close the </a:t>
            </a:r>
            <a:r>
              <a:rPr lang="en-US" sz="1100" dirty="0" err="1">
                <a:solidFill>
                  <a:schemeClr val="bg2">
                    <a:lumMod val="50000"/>
                  </a:schemeClr>
                </a:solidFill>
                <a:latin typeface="Lucida Sans" panose="020B0602030504020204" pitchFamily="34" charset="0"/>
              </a:rPr>
              <a:t>french</a:t>
            </a:r>
            <a:r>
              <a:rPr lang="en-US" sz="1100" dirty="0">
                <a:solidFill>
                  <a:schemeClr val="bg2">
                    <a:lumMod val="50000"/>
                  </a:schemeClr>
                </a:solidFill>
                <a:latin typeface="Lucida Sans" panose="020B0602030504020204" pitchFamily="34" charset="0"/>
              </a:rPr>
              <a:t> doors for a quiet office space. Family room is open to the spacious kitchen with granite counters and stainless appliances. Lots of counter space for preparing for family meals or to entertain your friends living in cookie cutter neighborhoods and looking for trees. The screened in porch allows you to continue the entertaining area to the outdoors. Located in highly desirable Dorchester II schools, even better, its zoned for Palmettos Finest Beech Hill elementary and Ashley Ridge High School! Call today to view this beautiful home, You will feel your body start to relax as soon as you drive into the neighborhood.</a:t>
            </a:r>
            <a:endParaRPr lang="en-US" sz="1100" i="1" dirty="0">
              <a:solidFill>
                <a:schemeClr val="bg2">
                  <a:lumMod val="50000"/>
                </a:schemeClr>
              </a:solidFill>
              <a:latin typeface="Lucida Sans" panose="020B0602030504020204" pitchFamily="34" charset="0"/>
            </a:endParaRPr>
          </a:p>
        </p:txBody>
      </p:sp>
      <p:sp>
        <p:nvSpPr>
          <p:cNvPr id="4" name="Rectangle 3"/>
          <p:cNvSpPr/>
          <p:nvPr/>
        </p:nvSpPr>
        <p:spPr>
          <a:xfrm>
            <a:off x="3881434" y="0"/>
            <a:ext cx="3886199" cy="723275"/>
          </a:xfrm>
          <a:prstGeom prst="rect">
            <a:avLst/>
          </a:prstGeom>
          <a:effectLst>
            <a:innerShdw blurRad="63500" dist="50800" dir="10800000">
              <a:prstClr val="black">
                <a:alpha val="75000"/>
              </a:prstClr>
            </a:innerShdw>
          </a:effectLst>
        </p:spPr>
        <p:txBody>
          <a:bodyPr wrap="square">
            <a:spAutoFit/>
          </a:bodyPr>
          <a:lstStyle/>
          <a:p>
            <a:pPr algn="r"/>
            <a:r>
              <a:rPr lang="en-US" sz="17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100 </a:t>
            </a:r>
            <a:r>
              <a:rPr lang="en-US" sz="1700" dirty="0" err="1">
                <a:solidFill>
                  <a:schemeClr val="bg2">
                    <a:lumMod val="50000"/>
                  </a:schemeClr>
                </a:solidFill>
                <a:effectLst>
                  <a:innerShdw blurRad="63500" dist="50800" dir="13500000">
                    <a:prstClr val="black">
                      <a:alpha val="50000"/>
                    </a:prstClr>
                  </a:innerShdw>
                </a:effectLst>
                <a:latin typeface="Lucida Sans" panose="020B0602030504020204" pitchFamily="34" charset="0"/>
              </a:rPr>
              <a:t>Dirocco</a:t>
            </a:r>
            <a:r>
              <a:rPr lang="en-US" sz="17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 Lane</a:t>
            </a:r>
          </a:p>
          <a:p>
            <a:pPr algn="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Boyle Plantation ~ Summerville</a:t>
            </a:r>
          </a:p>
          <a:p>
            <a:pPr algn="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MLS# 16021342 ~ $389,900</a:t>
            </a:r>
          </a:p>
        </p:txBody>
      </p:sp>
      <p:grpSp>
        <p:nvGrpSpPr>
          <p:cNvPr id="8" name="Group 7"/>
          <p:cNvGrpSpPr/>
          <p:nvPr/>
        </p:nvGrpSpPr>
        <p:grpSpPr>
          <a:xfrm>
            <a:off x="-2380" y="8992671"/>
            <a:ext cx="7772397" cy="978932"/>
            <a:chOff x="-4762" y="9067800"/>
            <a:chExt cx="7772397" cy="978932"/>
          </a:xfrm>
        </p:grpSpPr>
        <p:sp>
          <p:nvSpPr>
            <p:cNvPr id="6" name="Rectangle 5"/>
            <p:cNvSpPr/>
            <p:nvPr/>
          </p:nvSpPr>
          <p:spPr>
            <a:xfrm>
              <a:off x="-4762" y="9067800"/>
              <a:ext cx="7772397" cy="646331"/>
            </a:xfrm>
            <a:prstGeom prst="rect">
              <a:avLst/>
            </a:prstGeom>
          </p:spPr>
          <p:txBody>
            <a:bodyPr wrap="square">
              <a:spAutoFit/>
            </a:bodyPr>
            <a:lstStyle/>
            <a:p>
              <a:pPr algn="ctr"/>
              <a:r>
                <a:rPr lang="it-IT" sz="1400" dirty="0">
                  <a:latin typeface="Lucida Sans" panose="020B0602030504020204" pitchFamily="34" charset="0"/>
                </a:rPr>
                <a:t>Laurie A Loparo, ABR</a:t>
              </a:r>
              <a:br>
                <a:rPr lang="en-US" sz="1400" dirty="0">
                  <a:latin typeface="Lucida Sans" panose="020B0602030504020204" pitchFamily="34" charset="0"/>
                </a:rPr>
              </a:br>
              <a:r>
                <a:rPr lang="en-US" sz="1100" dirty="0">
                  <a:latin typeface="Lucida Sans" panose="020B0602030504020204" pitchFamily="34" charset="0"/>
                </a:rPr>
                <a:t>laurieloparo@gmail.com</a:t>
              </a:r>
            </a:p>
            <a:p>
              <a:pPr algn="ctr"/>
              <a:r>
                <a:rPr lang="en-US" sz="1100" dirty="0">
                  <a:latin typeface="Lucida Sans" panose="020B0602030504020204" pitchFamily="34" charset="0"/>
                </a:rPr>
                <a:t>lauriesellscharleston.com</a:t>
              </a:r>
              <a:endParaRPr lang="en-US" sz="1050" dirty="0">
                <a:latin typeface="Lucida Sans" panose="020B0602030504020204" pitchFamily="34" charset="0"/>
              </a:endParaRPr>
            </a:p>
          </p:txBody>
        </p:sp>
        <p:sp>
          <p:nvSpPr>
            <p:cNvPr id="7" name="Rectangle 6"/>
            <p:cNvSpPr/>
            <p:nvPr/>
          </p:nvSpPr>
          <p:spPr>
            <a:xfrm>
              <a:off x="-4762" y="9677400"/>
              <a:ext cx="7772396" cy="369332"/>
            </a:xfrm>
            <a:prstGeom prst="rect">
              <a:avLst/>
            </a:prstGeom>
          </p:spPr>
          <p:txBody>
            <a:bodyPr wrap="square" anchor="b">
              <a:spAutoFit/>
            </a:bodyPr>
            <a:lstStyle/>
            <a:p>
              <a:pPr algn="ctr"/>
              <a:r>
                <a:rPr lang="en-US" sz="900" dirty="0">
                  <a:latin typeface="Lucida Sans" panose="020B0602030504020204" pitchFamily="34" charset="0"/>
                </a:rPr>
                <a:t>Golden Bear Realty | 654 Coleman Blvd, Suite 100 | Mt Pleasant , SC 29464</a:t>
              </a:r>
            </a:p>
            <a:p>
              <a:pPr algn="ctr"/>
              <a:r>
                <a:rPr lang="en-US" sz="900" dirty="0">
                  <a:latin typeface="Lucida Sans" panose="020B0602030504020204" pitchFamily="34" charset="0"/>
                </a:rPr>
                <a:t>Cell (843) 442-1290 | Office (855) 352-9088 | Fax (561) 721-3311</a:t>
              </a:r>
            </a:p>
          </p:txBody>
        </p:sp>
      </p:grpSp>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7692" y="9258500"/>
            <a:ext cx="1145648" cy="4677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785" y="30480"/>
            <a:ext cx="1696815" cy="692795"/>
          </a:xfrm>
          <a:prstGeom prst="rect">
            <a:avLst/>
          </a:prstGeom>
          <a:effectLst/>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27143" y="9055800"/>
            <a:ext cx="981075" cy="873156"/>
          </a:xfrm>
          <a:prstGeom prst="rect">
            <a:avLst/>
          </a:prstGeom>
        </p:spPr>
      </p:pic>
      <p:pic>
        <p:nvPicPr>
          <p:cNvPr id="24"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5310" y="34143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338523" y="34143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310" y="22860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338523" y="22860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5310" y="79275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5310" y="45426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5310" y="56709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5310" y="67992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a:xfrm>
            <a:off x="8153400" y="754299"/>
            <a:ext cx="1148071" cy="400110"/>
          </a:xfrm>
          <a:prstGeom prst="rect">
            <a:avLst/>
          </a:prstGeom>
        </p:spPr>
        <p:txBody>
          <a:bodyPr wrap="none">
            <a:spAutoFit/>
          </a:bodyPr>
          <a:lstStyle/>
          <a:p>
            <a:r>
              <a:rPr lang="en-US" b="1" dirty="0">
                <a:solidFill>
                  <a:srgbClr val="FFFF00"/>
                </a:solidFill>
                <a:effectLst>
                  <a:innerShdw blurRad="63500" dist="50800" dir="18900000">
                    <a:prstClr val="black">
                      <a:alpha val="50000"/>
                    </a:prstClr>
                  </a:innerShdw>
                </a:effectLst>
                <a:latin typeface="Freestyle Script" panose="030804020302050B0404" pitchFamily="66" charset="0"/>
              </a:rPr>
              <a:t>Just Reduced!</a:t>
            </a:r>
            <a:endParaRPr lang="en-US" dirty="0">
              <a:solidFill>
                <a:srgbClr val="FFFF00"/>
              </a:solidFill>
            </a:endParaRPr>
          </a:p>
        </p:txBody>
      </p:sp>
      <p:pic>
        <p:nvPicPr>
          <p:cNvPr id="23"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338522" y="79275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4"/>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338522" y="45426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4"/>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6338522" y="56709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4"/>
          <p:cNvPicPr>
            <a:picLocks noChangeAspect="1"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6338522" y="67992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238</TotalTime>
  <Words>287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eurofurence</vt:lpstr>
      <vt:lpstr>Freestyle Script</vt:lpstr>
      <vt:lpstr>Lucida Sans</vt:lpstr>
      <vt:lpstr>Office Theme</vt:lpstr>
      <vt:lpstr>Agent Open House Thursday 11a-1p Almost 2 Acres! 2-Gift cards!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40</cp:revision>
  <dcterms:created xsi:type="dcterms:W3CDTF">2006-08-16T00:00:00Z</dcterms:created>
  <dcterms:modified xsi:type="dcterms:W3CDTF">2016-09-06T14:10:01Z</dcterms:modified>
</cp:coreProperties>
</file>