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10/5/2019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p:blipFill>
        <p:spPr>
          <a:xfrm>
            <a:off x="1345135" y="1607288"/>
            <a:ext cx="5082130" cy="3388086"/>
          </a:xfrm>
          <a:prstGeom prst="rect">
            <a:avLst/>
          </a:prstGeom>
        </p:spPr>
      </p:pic>
      <p:sp>
        <p:nvSpPr>
          <p:cNvPr id="5" name="Rectangle 4"/>
          <p:cNvSpPr/>
          <p:nvPr/>
        </p:nvSpPr>
        <p:spPr>
          <a:xfrm>
            <a:off x="3505200" y="0"/>
            <a:ext cx="4267200" cy="1077218"/>
          </a:xfrm>
          <a:prstGeom prst="rect">
            <a:avLst/>
          </a:prstGeom>
        </p:spPr>
        <p:txBody>
          <a:bodyPr wrap="square">
            <a:spAutoFit/>
          </a:bodyPr>
          <a:lstStyle/>
          <a:p>
            <a:pPr algn="r"/>
            <a:r>
              <a:rPr lang="en-US" sz="1600" b="1" dirty="0">
                <a:latin typeface="Century Gothic" panose="020B0502020202020204" pitchFamily="34" charset="0"/>
              </a:rPr>
              <a:t>Debbie Cromer</a:t>
            </a:r>
            <a:endParaRPr lang="en-US" sz="1600" dirty="0">
              <a:latin typeface="Century Gothic" panose="020B0502020202020204" pitchFamily="34" charset="0"/>
            </a:endParaRPr>
          </a:p>
          <a:p>
            <a:pPr algn="r"/>
            <a:r>
              <a:rPr lang="en-US" sz="1200" dirty="0">
                <a:latin typeface="Century Gothic" panose="020B0502020202020204" pitchFamily="34" charset="0"/>
              </a:rPr>
              <a:t>ABR, RSPS, REALTOR, CRS</a:t>
            </a:r>
          </a:p>
          <a:p>
            <a:pPr algn="r"/>
            <a:r>
              <a:rPr lang="en-US" sz="1200" dirty="0">
                <a:latin typeface="Century Gothic" panose="020B0502020202020204" pitchFamily="34" charset="0"/>
              </a:rPr>
              <a:t>(843) 437-6342</a:t>
            </a:r>
          </a:p>
          <a:p>
            <a:pPr algn="r"/>
            <a:r>
              <a:rPr lang="en-US" sz="1200" dirty="0">
                <a:latin typeface="Century Gothic" panose="020B0502020202020204" pitchFamily="34" charset="0"/>
              </a:rPr>
              <a:t>debbie@debbiecromer.com</a:t>
            </a:r>
          </a:p>
          <a:p>
            <a:pPr algn="r"/>
            <a:r>
              <a:rPr lang="en-US" sz="1200" dirty="0">
                <a:latin typeface="Century Gothic" panose="020B0502020202020204" pitchFamily="34" charset="0"/>
              </a:rPr>
              <a:t>www.mylowcountryhomes.com</a:t>
            </a:r>
          </a:p>
        </p:txBody>
      </p:sp>
      <p:sp>
        <p:nvSpPr>
          <p:cNvPr id="2" name="Rectangle 1"/>
          <p:cNvSpPr/>
          <p:nvPr/>
        </p:nvSpPr>
        <p:spPr>
          <a:xfrm>
            <a:off x="8382000" y="3360079"/>
            <a:ext cx="1617525"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6059080"/>
            <a:ext cx="7772400" cy="2627720"/>
          </a:xfrm>
        </p:spPr>
        <p:txBody>
          <a:bodyPr anchor="ctr">
            <a:noAutofit/>
          </a:bodyPr>
          <a:lstStyle/>
          <a:p>
            <a:r>
              <a:rPr lang="en-US" sz="1400" dirty="0">
                <a:latin typeface="Century Gothic" panose="020B0502020202020204" pitchFamily="34" charset="0"/>
              </a:rPr>
              <a:t>If you are looking for a true renovation with no flood insurance required, this is it. All of the big ticket items have been taken care of as well as the cosmetic. New roof, new AC unit, new tankless water heater, new custom wood windows, new screen porch, new garage doors and new stone paver patio. The interior upgrades are second to none featuring site finished hardwood floors throughout, completely remodeled kitchen featuring new kitchen cabinets, granite countertops and high end kitchen appliances, stunningly renovated master bath and fully renovated guest bath, extensive interior recessed lighting and custom trim throughout, not to mention the 7.2 surround sound system, all on a beautiful lot with mature landscaping, irrigation and landscape lighting.</a:t>
            </a:r>
          </a:p>
        </p:txBody>
      </p:sp>
      <p:sp>
        <p:nvSpPr>
          <p:cNvPr id="6" name="Rectangle 5"/>
          <p:cNvSpPr/>
          <p:nvPr/>
        </p:nvSpPr>
        <p:spPr>
          <a:xfrm>
            <a:off x="0" y="1066800"/>
            <a:ext cx="7772400" cy="587752"/>
          </a:xfrm>
          <a:prstGeom prst="rect">
            <a:avLst/>
          </a:prstGeom>
          <a:solidFill>
            <a:srgbClr val="BEAF8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52900"/>
            <a:ext cx="7772400" cy="615553"/>
          </a:xfrm>
          <a:prstGeom prst="rect">
            <a:avLst/>
          </a:prstGeom>
          <a:ln>
            <a:noFill/>
          </a:ln>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100 Jordan Court</a:t>
            </a:r>
          </a:p>
          <a:p>
            <a:pPr algn="ct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Daniel Island | Charleston, SC 29492 | MLS# 19021302 | $539,000</a:t>
            </a:r>
          </a:p>
        </p:txBody>
      </p:sp>
      <p:sp>
        <p:nvSpPr>
          <p:cNvPr id="13" name="Rectangle 12"/>
          <p:cNvSpPr/>
          <p:nvPr/>
        </p:nvSpPr>
        <p:spPr>
          <a:xfrm>
            <a:off x="1111508" y="41048"/>
            <a:ext cx="5043367" cy="1077218"/>
          </a:xfrm>
          <a:prstGeom prst="rect">
            <a:avLst/>
          </a:prstGeom>
        </p:spPr>
        <p:txBody>
          <a:bodyPr wrap="square">
            <a:spAutoFit/>
          </a:bodyPr>
          <a:lstStyle/>
          <a:p>
            <a:r>
              <a:rPr lang="en-US" sz="3200" dirty="0">
                <a:solidFill>
                  <a:srgbClr val="C00000"/>
                </a:solidFill>
                <a:latin typeface="Gabriola" panose="04040605051002020D02" pitchFamily="82" charset="0"/>
                <a:ea typeface="Adobe Fan Heiti Std B" panose="020B0700000000000000" pitchFamily="34" charset="-128"/>
              </a:rPr>
              <a:t>Over $100,000</a:t>
            </a:r>
          </a:p>
          <a:p>
            <a:r>
              <a:rPr lang="en-US" sz="3200" dirty="0">
                <a:solidFill>
                  <a:srgbClr val="C00000"/>
                </a:solidFill>
                <a:latin typeface="Gabriola" panose="04040605051002020D02" pitchFamily="82" charset="0"/>
                <a:ea typeface="Adobe Fan Heiti Std B" panose="020B0700000000000000" pitchFamily="34" charset="-128"/>
              </a:rPr>
              <a:t>In Renovations!</a:t>
            </a:r>
            <a:endParaRPr lang="en-US" sz="1200" dirty="0">
              <a:solidFill>
                <a:srgbClr val="C00000"/>
              </a:solidFill>
              <a:latin typeface="Gabriola" panose="04040605051002020D02" pitchFamily="82" charset="0"/>
              <a:ea typeface="Adobe Fan Heiti Std B" panose="020B0700000000000000" pitchFamily="34" charset="-128"/>
            </a:endParaRP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94615" y="92626"/>
            <a:ext cx="1016894" cy="1016894"/>
          </a:xfrm>
          <a:prstGeom prst="rect">
            <a:avLst/>
          </a:prstGeom>
          <a:noFill/>
          <a:ln w="12700">
            <a:solidFill>
              <a:srgbClr val="BEAF87"/>
            </a:solidFill>
          </a:ln>
          <a:extLst>
            <a:ext uri="{909E8E84-426E-40DD-AFC4-6F175D3DCCD1}">
              <a14:hiddenFill xmlns:a14="http://schemas.microsoft.com/office/drawing/2010/main">
                <a:solidFill>
                  <a:srgbClr val="FFFFFF"/>
                </a:solidFill>
              </a14:hiddenFill>
            </a:ext>
          </a:extLst>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rcRect/>
          <a:stretch/>
        </p:blipFill>
        <p:spPr>
          <a:xfrm>
            <a:off x="3203256" y="5144680"/>
            <a:ext cx="1371600" cy="914400"/>
          </a:xfrm>
          <a:prstGeom prst="rect">
            <a:avLst/>
          </a:prstGeom>
          <a:ln>
            <a:noFill/>
          </a:ln>
          <a:effectLst/>
        </p:spPr>
      </p:pic>
      <p:pic>
        <p:nvPicPr>
          <p:cNvPr id="23" name="Picture 22"/>
          <p:cNvPicPr>
            <a:picLocks/>
          </p:cNvPicPr>
          <p:nvPr/>
        </p:nvPicPr>
        <p:blipFill>
          <a:blip r:embed="rId5" cstate="print">
            <a:extLst>
              <a:ext uri="{28A0092B-C50C-407E-A947-70E740481C1C}">
                <a14:useLocalDpi xmlns:a14="http://schemas.microsoft.com/office/drawing/2010/main" val="0"/>
              </a:ext>
            </a:extLst>
          </a:blip>
          <a:srcRect/>
          <a:stretch/>
        </p:blipFill>
        <p:spPr>
          <a:xfrm>
            <a:off x="4736810" y="5144680"/>
            <a:ext cx="1371600" cy="914400"/>
          </a:xfrm>
          <a:prstGeom prst="rect">
            <a:avLst/>
          </a:prstGeom>
          <a:ln>
            <a:noFill/>
          </a:ln>
          <a:effectLst/>
        </p:spPr>
      </p:pic>
      <p:pic>
        <p:nvPicPr>
          <p:cNvPr id="25" name="Picture 24"/>
          <p:cNvPicPr>
            <a:picLocks/>
          </p:cNvPicPr>
          <p:nvPr/>
        </p:nvPicPr>
        <p:blipFill>
          <a:blip r:embed="rId6" cstate="print">
            <a:extLst>
              <a:ext uri="{28A0092B-C50C-407E-A947-70E740481C1C}">
                <a14:useLocalDpi xmlns:a14="http://schemas.microsoft.com/office/drawing/2010/main" val="0"/>
              </a:ext>
            </a:extLst>
          </a:blip>
          <a:srcRect/>
          <a:stretch/>
        </p:blipFill>
        <p:spPr>
          <a:xfrm>
            <a:off x="136148" y="8686800"/>
            <a:ext cx="1371600" cy="914400"/>
          </a:xfrm>
          <a:prstGeom prst="rect">
            <a:avLst/>
          </a:prstGeom>
          <a:ln>
            <a:noFill/>
          </a:ln>
          <a:effectLst/>
        </p:spPr>
      </p:pic>
      <p:pic>
        <p:nvPicPr>
          <p:cNvPr id="32" name="Picture 31"/>
          <p:cNvPicPr>
            <a:picLocks/>
          </p:cNvPicPr>
          <p:nvPr/>
        </p:nvPicPr>
        <p:blipFill>
          <a:blip r:embed="rId7" cstate="print">
            <a:extLst>
              <a:ext uri="{28A0092B-C50C-407E-A947-70E740481C1C}">
                <a14:useLocalDpi xmlns:a14="http://schemas.microsoft.com/office/drawing/2010/main" val="0"/>
              </a:ext>
            </a:extLst>
          </a:blip>
          <a:srcRect/>
          <a:stretch/>
        </p:blipFill>
        <p:spPr>
          <a:xfrm>
            <a:off x="6270365" y="5144680"/>
            <a:ext cx="1371600" cy="914400"/>
          </a:xfrm>
          <a:prstGeom prst="rect">
            <a:avLst/>
          </a:prstGeom>
          <a:ln>
            <a:noFill/>
          </a:ln>
          <a:effectLst/>
        </p:spPr>
      </p:pic>
      <p:pic>
        <p:nvPicPr>
          <p:cNvPr id="34" name="Picture 33">
            <a:extLst>
              <a:ext uri="{FF2B5EF4-FFF2-40B4-BE49-F238E27FC236}">
                <a16:creationId xmlns:a16="http://schemas.microsoft.com/office/drawing/2014/main" id="{22B73E9F-D68C-45AE-99E3-3BBD12094132}"/>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669702" y="5144680"/>
            <a:ext cx="1371600" cy="914400"/>
          </a:xfrm>
          <a:prstGeom prst="rect">
            <a:avLst/>
          </a:prstGeom>
          <a:ln>
            <a:noFill/>
          </a:ln>
          <a:effectLst/>
        </p:spPr>
      </p:pic>
      <p:pic>
        <p:nvPicPr>
          <p:cNvPr id="27" name="Picture 26">
            <a:extLst>
              <a:ext uri="{FF2B5EF4-FFF2-40B4-BE49-F238E27FC236}">
                <a16:creationId xmlns:a16="http://schemas.microsoft.com/office/drawing/2014/main" id="{02633C23-5478-4DA3-A5A6-8D019572A742}"/>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4736810" y="8686800"/>
            <a:ext cx="1371600" cy="914400"/>
          </a:xfrm>
          <a:prstGeom prst="rect">
            <a:avLst/>
          </a:prstGeom>
          <a:ln>
            <a:noFill/>
          </a:ln>
          <a:effectLst/>
        </p:spPr>
      </p:pic>
      <p:pic>
        <p:nvPicPr>
          <p:cNvPr id="30" name="Picture 29">
            <a:extLst>
              <a:ext uri="{FF2B5EF4-FFF2-40B4-BE49-F238E27FC236}">
                <a16:creationId xmlns:a16="http://schemas.microsoft.com/office/drawing/2014/main" id="{CFEFDB92-D4D6-4103-A5E7-FE6E5CB98738}"/>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270365" y="8686800"/>
            <a:ext cx="1371600" cy="914400"/>
          </a:xfrm>
          <a:prstGeom prst="rect">
            <a:avLst/>
          </a:prstGeom>
          <a:ln>
            <a:noFill/>
          </a:ln>
          <a:effectLst/>
        </p:spPr>
      </p:pic>
      <p:pic>
        <p:nvPicPr>
          <p:cNvPr id="33" name="Picture 32">
            <a:extLst>
              <a:ext uri="{FF2B5EF4-FFF2-40B4-BE49-F238E27FC236}">
                <a16:creationId xmlns:a16="http://schemas.microsoft.com/office/drawing/2014/main" id="{9E7196DD-0F67-4E97-859C-436764631886}"/>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136148" y="5144680"/>
            <a:ext cx="1371600" cy="914400"/>
          </a:xfrm>
          <a:prstGeom prst="rect">
            <a:avLst/>
          </a:prstGeom>
          <a:ln>
            <a:noFill/>
          </a:ln>
          <a:effectLst/>
        </p:spPr>
      </p:pic>
      <p:pic>
        <p:nvPicPr>
          <p:cNvPr id="35" name="Picture 34">
            <a:extLst>
              <a:ext uri="{FF2B5EF4-FFF2-40B4-BE49-F238E27FC236}">
                <a16:creationId xmlns:a16="http://schemas.microsoft.com/office/drawing/2014/main" id="{3DC3AF27-1E71-477F-8725-631A4384AC2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3203256" y="8686800"/>
            <a:ext cx="1371600" cy="914400"/>
          </a:xfrm>
          <a:prstGeom prst="rect">
            <a:avLst/>
          </a:prstGeom>
          <a:ln>
            <a:noFill/>
          </a:ln>
          <a:effectLst/>
        </p:spPr>
      </p:pic>
      <p:pic>
        <p:nvPicPr>
          <p:cNvPr id="36" name="Picture 35">
            <a:extLst>
              <a:ext uri="{FF2B5EF4-FFF2-40B4-BE49-F238E27FC236}">
                <a16:creationId xmlns:a16="http://schemas.microsoft.com/office/drawing/2014/main" id="{E249EEDF-F261-4ACA-9F84-5C12D2C0E052}"/>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669702" y="8686800"/>
            <a:ext cx="1371600" cy="914400"/>
          </a:xfrm>
          <a:prstGeom prst="rect">
            <a:avLst/>
          </a:prstGeom>
          <a:ln>
            <a:noFill/>
          </a:ln>
          <a:effectLst/>
        </p:spPr>
      </p:pic>
      <p:sp>
        <p:nvSpPr>
          <p:cNvPr id="24" name="Rectangle 23">
            <a:extLst>
              <a:ext uri="{FF2B5EF4-FFF2-40B4-BE49-F238E27FC236}">
                <a16:creationId xmlns:a16="http://schemas.microsoft.com/office/drawing/2014/main" id="{BDF408B4-4F12-4DD5-B1AF-D0A7785D28C5}"/>
              </a:ext>
            </a:extLst>
          </p:cNvPr>
          <p:cNvSpPr/>
          <p:nvPr/>
        </p:nvSpPr>
        <p:spPr>
          <a:xfrm>
            <a:off x="0" y="9753600"/>
            <a:ext cx="77724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1090 Park West Blvd; Ste 3 | Mount Pleasant, SC 29466</a:t>
            </a:r>
            <a:endPar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endParaRPr>
          </a:p>
        </p:txBody>
      </p:sp>
      <p:pic>
        <p:nvPicPr>
          <p:cNvPr id="26" name="Picture 2">
            <a:extLst>
              <a:ext uri="{FF2B5EF4-FFF2-40B4-BE49-F238E27FC236}">
                <a16:creationId xmlns:a16="http://schemas.microsoft.com/office/drawing/2014/main" id="{D4B8056A-ADDD-421E-AFBA-A7891F6B874C}"/>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753573" y="7703904"/>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201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Gabriola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2019-10-05T15:52:40Z</dcterms:modified>
</cp:coreProperties>
</file>