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992"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11/12/2019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rcRect/>
          <a:stretch/>
        </p:blipFill>
        <p:spPr>
          <a:xfrm>
            <a:off x="1345135" y="1607288"/>
            <a:ext cx="5082130" cy="3388086"/>
          </a:xfrm>
          <a:prstGeom prst="rect">
            <a:avLst/>
          </a:prstGeom>
        </p:spPr>
      </p:pic>
      <p:sp>
        <p:nvSpPr>
          <p:cNvPr id="5" name="Rectangle 4"/>
          <p:cNvSpPr/>
          <p:nvPr/>
        </p:nvSpPr>
        <p:spPr>
          <a:xfrm>
            <a:off x="3505200" y="0"/>
            <a:ext cx="4267200" cy="1077218"/>
          </a:xfrm>
          <a:prstGeom prst="rect">
            <a:avLst/>
          </a:prstGeom>
        </p:spPr>
        <p:txBody>
          <a:bodyPr wrap="square">
            <a:spAutoFit/>
          </a:bodyPr>
          <a:lstStyle/>
          <a:p>
            <a:pPr algn="r"/>
            <a:r>
              <a:rPr lang="en-US" sz="1600" b="1" dirty="0">
                <a:latin typeface="Century Gothic" panose="020B0502020202020204" pitchFamily="34" charset="0"/>
              </a:rPr>
              <a:t>Debbie Cromer</a:t>
            </a:r>
            <a:endParaRPr lang="en-US" sz="1600" dirty="0">
              <a:latin typeface="Century Gothic" panose="020B0502020202020204" pitchFamily="34" charset="0"/>
            </a:endParaRPr>
          </a:p>
          <a:p>
            <a:pPr algn="r"/>
            <a:r>
              <a:rPr lang="en-US" sz="1200" dirty="0">
                <a:latin typeface="Century Gothic" panose="020B0502020202020204" pitchFamily="34" charset="0"/>
              </a:rPr>
              <a:t>ABR, RSPS, REALTOR, CRS</a:t>
            </a:r>
          </a:p>
          <a:p>
            <a:pPr algn="r"/>
            <a:r>
              <a:rPr lang="en-US" sz="1200" dirty="0">
                <a:latin typeface="Century Gothic" panose="020B0502020202020204" pitchFamily="34" charset="0"/>
              </a:rPr>
              <a:t>(843) 437-6342</a:t>
            </a:r>
          </a:p>
          <a:p>
            <a:pPr algn="r"/>
            <a:r>
              <a:rPr lang="en-US" sz="1200" dirty="0">
                <a:latin typeface="Century Gothic" panose="020B0502020202020204" pitchFamily="34" charset="0"/>
              </a:rPr>
              <a:t>debbie@debbiecromer.com</a:t>
            </a:r>
          </a:p>
          <a:p>
            <a:pPr algn="r"/>
            <a:r>
              <a:rPr lang="en-US" sz="1200" dirty="0">
                <a:latin typeface="Century Gothic" panose="020B0502020202020204" pitchFamily="34" charset="0"/>
              </a:rPr>
              <a:t>www.mylowcountryhomes.com</a:t>
            </a:r>
          </a:p>
        </p:txBody>
      </p:sp>
      <p:sp>
        <p:nvSpPr>
          <p:cNvPr id="2" name="Rectangle 1"/>
          <p:cNvSpPr/>
          <p:nvPr/>
        </p:nvSpPr>
        <p:spPr>
          <a:xfrm>
            <a:off x="8382000" y="3360079"/>
            <a:ext cx="1617525"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6059080"/>
            <a:ext cx="7772400" cy="2627720"/>
          </a:xfrm>
        </p:spPr>
        <p:txBody>
          <a:bodyPr anchor="ctr">
            <a:noAutofit/>
          </a:bodyPr>
          <a:lstStyle/>
          <a:p>
            <a:r>
              <a:rPr lang="en-US" sz="1450" b="1" i="1" dirty="0">
                <a:latin typeface="Century Gothic" panose="020B0502020202020204" pitchFamily="34" charset="0"/>
              </a:rPr>
              <a:t>NOT a partial renovation. This is a COMPLETE RENOVATION from roof to back yard. </a:t>
            </a:r>
          </a:p>
          <a:p>
            <a:r>
              <a:rPr lang="en-US" sz="1400" dirty="0">
                <a:latin typeface="Century Gothic" panose="020B0502020202020204" pitchFamily="34" charset="0"/>
              </a:rPr>
              <a:t>If quality over quantity is your goal, this is the perfect house for you! Over $100,000 in renovations! New roof, new AC unit, new tankless water heater, new custom wood windows, new screen porch, new garage doors and new stone paver patio. Floors throughout are site finished oak (no carpet in sight). New cabinetry, granite countertops and steel appliances in the kitchen. Master bath stunningly renovated. Wait until you see the shower! Hall bath features new fixtures and vanity as well as tub with tile surround. Custom wood work throughout! Mature landscaping with irrigation and landscape lighting! Owner states that the garage can be extended 12 ft and a second story put on. No flood insurance required.</a:t>
            </a:r>
          </a:p>
        </p:txBody>
      </p:sp>
      <p:sp>
        <p:nvSpPr>
          <p:cNvPr id="6" name="Rectangle 5"/>
          <p:cNvSpPr/>
          <p:nvPr/>
        </p:nvSpPr>
        <p:spPr>
          <a:xfrm>
            <a:off x="0" y="1066800"/>
            <a:ext cx="7772400" cy="587752"/>
          </a:xfrm>
          <a:prstGeom prst="rect">
            <a:avLst/>
          </a:prstGeom>
          <a:solidFill>
            <a:srgbClr val="BEAF8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52900"/>
            <a:ext cx="7772400" cy="615553"/>
          </a:xfrm>
          <a:prstGeom prst="rect">
            <a:avLst/>
          </a:prstGeom>
          <a:ln>
            <a:noFill/>
          </a:ln>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100 Jordan Court</a:t>
            </a:r>
          </a:p>
          <a:p>
            <a:pPr algn="ct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Daniel Island | Charleston, SC 29492 | MLS# 19021302 | $535,000</a:t>
            </a:r>
          </a:p>
        </p:txBody>
      </p:sp>
      <p:sp>
        <p:nvSpPr>
          <p:cNvPr id="13" name="Rectangle 12"/>
          <p:cNvSpPr/>
          <p:nvPr/>
        </p:nvSpPr>
        <p:spPr>
          <a:xfrm>
            <a:off x="1111508" y="41048"/>
            <a:ext cx="5043367" cy="1077218"/>
          </a:xfrm>
          <a:prstGeom prst="rect">
            <a:avLst/>
          </a:prstGeom>
        </p:spPr>
        <p:txBody>
          <a:bodyPr wrap="square">
            <a:spAutoFit/>
          </a:bodyPr>
          <a:lstStyle/>
          <a:p>
            <a:r>
              <a:rPr lang="en-US" sz="3200" dirty="0">
                <a:solidFill>
                  <a:srgbClr val="C00000"/>
                </a:solidFill>
                <a:latin typeface="Gabriola" panose="04040605051002020D02" pitchFamily="82" charset="0"/>
                <a:ea typeface="Adobe Fan Heiti Std B" panose="020B0700000000000000" pitchFamily="34" charset="-128"/>
              </a:rPr>
              <a:t>Over $100,000</a:t>
            </a:r>
          </a:p>
          <a:p>
            <a:r>
              <a:rPr lang="en-US" sz="3200" dirty="0">
                <a:solidFill>
                  <a:srgbClr val="C00000"/>
                </a:solidFill>
                <a:latin typeface="Gabriola" panose="04040605051002020D02" pitchFamily="82" charset="0"/>
                <a:ea typeface="Adobe Fan Heiti Std B" panose="020B0700000000000000" pitchFamily="34" charset="-128"/>
              </a:rPr>
              <a:t>In Renovations!</a:t>
            </a:r>
            <a:endParaRPr lang="en-US" sz="1200" dirty="0">
              <a:solidFill>
                <a:srgbClr val="C00000"/>
              </a:solidFill>
              <a:latin typeface="Gabriola" panose="04040605051002020D02" pitchFamily="82" charset="0"/>
              <a:ea typeface="Adobe Fan Heiti Std B" panose="020B0700000000000000" pitchFamily="34" charset="-128"/>
            </a:endParaRPr>
          </a:p>
        </p:txBody>
      </p:sp>
      <p:pic>
        <p:nvPicPr>
          <p:cNvPr id="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94615" y="92626"/>
            <a:ext cx="1016894" cy="1016894"/>
          </a:xfrm>
          <a:prstGeom prst="rect">
            <a:avLst/>
          </a:prstGeom>
          <a:noFill/>
          <a:ln w="12700">
            <a:solidFill>
              <a:srgbClr val="BEAF87"/>
            </a:solidFill>
          </a:ln>
          <a:extLst>
            <a:ext uri="{909E8E84-426E-40DD-AFC4-6F175D3DCCD1}">
              <a14:hiddenFill xmlns:a14="http://schemas.microsoft.com/office/drawing/2010/main">
                <a:solidFill>
                  <a:srgbClr val="FFFFFF"/>
                </a:solidFill>
              </a14:hiddenFill>
            </a:ext>
          </a:extLst>
        </p:spPr>
      </p:pic>
      <p:pic>
        <p:nvPicPr>
          <p:cNvPr id="22" name="Picture 21"/>
          <p:cNvPicPr>
            <a:picLocks/>
          </p:cNvPicPr>
          <p:nvPr/>
        </p:nvPicPr>
        <p:blipFill>
          <a:blip r:embed="rId4" cstate="print">
            <a:extLst>
              <a:ext uri="{28A0092B-C50C-407E-A947-70E740481C1C}">
                <a14:useLocalDpi xmlns:a14="http://schemas.microsoft.com/office/drawing/2010/main" val="0"/>
              </a:ext>
            </a:extLst>
          </a:blip>
          <a:srcRect/>
          <a:stretch/>
        </p:blipFill>
        <p:spPr>
          <a:xfrm>
            <a:off x="3203256" y="5144680"/>
            <a:ext cx="1371600" cy="914400"/>
          </a:xfrm>
          <a:prstGeom prst="rect">
            <a:avLst/>
          </a:prstGeom>
          <a:ln>
            <a:noFill/>
          </a:ln>
          <a:effectLst/>
        </p:spPr>
      </p:pic>
      <p:pic>
        <p:nvPicPr>
          <p:cNvPr id="23" name="Picture 22"/>
          <p:cNvPicPr>
            <a:picLocks/>
          </p:cNvPicPr>
          <p:nvPr/>
        </p:nvPicPr>
        <p:blipFill>
          <a:blip r:embed="rId5" cstate="print">
            <a:extLst>
              <a:ext uri="{28A0092B-C50C-407E-A947-70E740481C1C}">
                <a14:useLocalDpi xmlns:a14="http://schemas.microsoft.com/office/drawing/2010/main" val="0"/>
              </a:ext>
            </a:extLst>
          </a:blip>
          <a:srcRect/>
          <a:stretch/>
        </p:blipFill>
        <p:spPr>
          <a:xfrm>
            <a:off x="4736810" y="5144680"/>
            <a:ext cx="1371600" cy="914400"/>
          </a:xfrm>
          <a:prstGeom prst="rect">
            <a:avLst/>
          </a:prstGeom>
          <a:ln>
            <a:noFill/>
          </a:ln>
          <a:effectLst/>
        </p:spPr>
      </p:pic>
      <p:pic>
        <p:nvPicPr>
          <p:cNvPr id="25" name="Picture 24"/>
          <p:cNvPicPr>
            <a:picLocks/>
          </p:cNvPicPr>
          <p:nvPr/>
        </p:nvPicPr>
        <p:blipFill>
          <a:blip r:embed="rId6" cstate="print">
            <a:extLst>
              <a:ext uri="{28A0092B-C50C-407E-A947-70E740481C1C}">
                <a14:useLocalDpi xmlns:a14="http://schemas.microsoft.com/office/drawing/2010/main" val="0"/>
              </a:ext>
            </a:extLst>
          </a:blip>
          <a:srcRect/>
          <a:stretch/>
        </p:blipFill>
        <p:spPr>
          <a:xfrm>
            <a:off x="136148" y="8686800"/>
            <a:ext cx="1371600" cy="914400"/>
          </a:xfrm>
          <a:prstGeom prst="rect">
            <a:avLst/>
          </a:prstGeom>
          <a:ln>
            <a:noFill/>
          </a:ln>
          <a:effectLst/>
        </p:spPr>
      </p:pic>
      <p:pic>
        <p:nvPicPr>
          <p:cNvPr id="32" name="Picture 31"/>
          <p:cNvPicPr>
            <a:picLocks/>
          </p:cNvPicPr>
          <p:nvPr/>
        </p:nvPicPr>
        <p:blipFill>
          <a:blip r:embed="rId7" cstate="print">
            <a:extLst>
              <a:ext uri="{28A0092B-C50C-407E-A947-70E740481C1C}">
                <a14:useLocalDpi xmlns:a14="http://schemas.microsoft.com/office/drawing/2010/main" val="0"/>
              </a:ext>
            </a:extLst>
          </a:blip>
          <a:srcRect/>
          <a:stretch/>
        </p:blipFill>
        <p:spPr>
          <a:xfrm>
            <a:off x="6270365" y="5144680"/>
            <a:ext cx="1371600" cy="914400"/>
          </a:xfrm>
          <a:prstGeom prst="rect">
            <a:avLst/>
          </a:prstGeom>
          <a:ln>
            <a:noFill/>
          </a:ln>
          <a:effectLst/>
        </p:spPr>
      </p:pic>
      <p:pic>
        <p:nvPicPr>
          <p:cNvPr id="34" name="Picture 33">
            <a:extLst>
              <a:ext uri="{FF2B5EF4-FFF2-40B4-BE49-F238E27FC236}">
                <a16:creationId xmlns:a16="http://schemas.microsoft.com/office/drawing/2014/main" id="{22B73E9F-D68C-45AE-99E3-3BBD12094132}"/>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669702" y="5144680"/>
            <a:ext cx="1371600" cy="914400"/>
          </a:xfrm>
          <a:prstGeom prst="rect">
            <a:avLst/>
          </a:prstGeom>
          <a:ln>
            <a:noFill/>
          </a:ln>
          <a:effectLst/>
        </p:spPr>
      </p:pic>
      <p:pic>
        <p:nvPicPr>
          <p:cNvPr id="27" name="Picture 26">
            <a:extLst>
              <a:ext uri="{FF2B5EF4-FFF2-40B4-BE49-F238E27FC236}">
                <a16:creationId xmlns:a16="http://schemas.microsoft.com/office/drawing/2014/main" id="{02633C23-5478-4DA3-A5A6-8D019572A742}"/>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4736810" y="8686800"/>
            <a:ext cx="1371600" cy="914400"/>
          </a:xfrm>
          <a:prstGeom prst="rect">
            <a:avLst/>
          </a:prstGeom>
          <a:ln>
            <a:noFill/>
          </a:ln>
          <a:effectLst/>
        </p:spPr>
      </p:pic>
      <p:pic>
        <p:nvPicPr>
          <p:cNvPr id="30" name="Picture 29">
            <a:extLst>
              <a:ext uri="{FF2B5EF4-FFF2-40B4-BE49-F238E27FC236}">
                <a16:creationId xmlns:a16="http://schemas.microsoft.com/office/drawing/2014/main" id="{CFEFDB92-D4D6-4103-A5E7-FE6E5CB98738}"/>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270365" y="8686800"/>
            <a:ext cx="1371600" cy="914400"/>
          </a:xfrm>
          <a:prstGeom prst="rect">
            <a:avLst/>
          </a:prstGeom>
          <a:ln>
            <a:noFill/>
          </a:ln>
          <a:effectLst/>
        </p:spPr>
      </p:pic>
      <p:pic>
        <p:nvPicPr>
          <p:cNvPr id="33" name="Picture 32">
            <a:extLst>
              <a:ext uri="{FF2B5EF4-FFF2-40B4-BE49-F238E27FC236}">
                <a16:creationId xmlns:a16="http://schemas.microsoft.com/office/drawing/2014/main" id="{9E7196DD-0F67-4E97-859C-436764631886}"/>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136148" y="5144680"/>
            <a:ext cx="1371600" cy="914400"/>
          </a:xfrm>
          <a:prstGeom prst="rect">
            <a:avLst/>
          </a:prstGeom>
          <a:ln>
            <a:noFill/>
          </a:ln>
          <a:effectLst/>
        </p:spPr>
      </p:pic>
      <p:pic>
        <p:nvPicPr>
          <p:cNvPr id="35" name="Picture 34">
            <a:extLst>
              <a:ext uri="{FF2B5EF4-FFF2-40B4-BE49-F238E27FC236}">
                <a16:creationId xmlns:a16="http://schemas.microsoft.com/office/drawing/2014/main" id="{3DC3AF27-1E71-477F-8725-631A4384AC2D}"/>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3203256" y="8686800"/>
            <a:ext cx="1371600" cy="914400"/>
          </a:xfrm>
          <a:prstGeom prst="rect">
            <a:avLst/>
          </a:prstGeom>
          <a:ln>
            <a:noFill/>
          </a:ln>
          <a:effectLst/>
        </p:spPr>
      </p:pic>
      <p:pic>
        <p:nvPicPr>
          <p:cNvPr id="36" name="Picture 35">
            <a:extLst>
              <a:ext uri="{FF2B5EF4-FFF2-40B4-BE49-F238E27FC236}">
                <a16:creationId xmlns:a16="http://schemas.microsoft.com/office/drawing/2014/main" id="{E249EEDF-F261-4ACA-9F84-5C12D2C0E052}"/>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669702" y="8686800"/>
            <a:ext cx="1371600" cy="914400"/>
          </a:xfrm>
          <a:prstGeom prst="rect">
            <a:avLst/>
          </a:prstGeom>
          <a:ln>
            <a:noFill/>
          </a:ln>
          <a:effectLst/>
        </p:spPr>
      </p:pic>
      <p:sp>
        <p:nvSpPr>
          <p:cNvPr id="24" name="Rectangle 23">
            <a:extLst>
              <a:ext uri="{FF2B5EF4-FFF2-40B4-BE49-F238E27FC236}">
                <a16:creationId xmlns:a16="http://schemas.microsoft.com/office/drawing/2014/main" id="{BDF408B4-4F12-4DD5-B1AF-D0A7785D28C5}"/>
              </a:ext>
            </a:extLst>
          </p:cNvPr>
          <p:cNvSpPr/>
          <p:nvPr/>
        </p:nvSpPr>
        <p:spPr>
          <a:xfrm>
            <a:off x="0" y="9753600"/>
            <a:ext cx="77724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 1090 Park West Blvd; Ste 3 | Mount Pleasant, SC 29466</a:t>
            </a:r>
            <a:endPar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endParaRPr>
          </a:p>
        </p:txBody>
      </p:sp>
      <p:pic>
        <p:nvPicPr>
          <p:cNvPr id="26" name="Picture 2">
            <a:extLst>
              <a:ext uri="{FF2B5EF4-FFF2-40B4-BE49-F238E27FC236}">
                <a16:creationId xmlns:a16="http://schemas.microsoft.com/office/drawing/2014/main" id="{D4B8056A-ADDD-421E-AFBA-A7891F6B874C}"/>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753573" y="7703904"/>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218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Gabriola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30</cp:revision>
  <dcterms:created xsi:type="dcterms:W3CDTF">2006-08-16T00:00:00Z</dcterms:created>
  <dcterms:modified xsi:type="dcterms:W3CDTF">2019-11-12T13:21:31Z</dcterms:modified>
</cp:coreProperties>
</file>