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48" y="-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9209878"/>
            <a:ext cx="2362200" cy="71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7772400" cy="25146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514600"/>
            <a:ext cx="7772400" cy="65944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228600"/>
            <a:ext cx="3810000" cy="2743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100 King Charles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Ct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Newington 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Plantation</a:t>
            </a: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Summerville, SC </a:t>
            </a:r>
            <a: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29485</a:t>
            </a:r>
            <a:br>
              <a:rPr lang="de-D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MLS# 15011283	$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249,900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2,385 </a:t>
            </a:r>
            <a:r>
              <a:rPr lang="en-US" sz="1400" dirty="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Sq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Ft -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3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Bedroom - </a:t>
            </a:r>
            <a:r>
              <a:rPr lang="en-US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2½ </a:t>
            </a:r>
            <a:r>
              <a:rPr lang="en-US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4894580" cy="4346576"/>
          </a:xfrm>
        </p:spPr>
        <p:txBody>
          <a:bodyPr>
            <a:noAutofit/>
          </a:bodyPr>
          <a:lstStyle/>
          <a:p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Immaculate all brick 3 bedroom / 2.5 bath home on large lot in Newington Plantation. Home is located on a very quite cul-de-sac (with only one other home). This stately low country style home has a full front porch overlooking a large front treed yard and sits on a half acre bordering a vacant lot. The large back deck overlooks a spacious landscaped &amp; fenced yard. Hardwood floors in the entrance foyer, great room and formal dinning room. A fireplace, skylights and unique architectural designed wood slat ceiling highlights the great room which is open to eat-in kitchen with a dinning area overlooking the two level deck and back yard. The updated kitchen with granite counter tops has a custom tile floor that continues into the spacious laundry / mud room. All kitchen appliances convey.</a:t>
            </a:r>
          </a:p>
          <a:p>
            <a:endParaRPr lang="en-US" sz="1150" dirty="0" smtClean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The laundry/ mud room opens to a covered breezeway to the 2 car garage. A half bath is also conveniently located on the first floor. Upstairs has 3 nice size bedrooms and 2 baths. The master bedroom has its own bath and a nice size walk in closet and a built in vanity. This home is in outstanding condition with many upgrades and maintenance improvements. The following is just a partial list: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All windows were replace in 2009 with vinyl energy efficient windows.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Hardwood floors refinished in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30 year architectural shingles were installed in 2009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Dual electric heat pumps for each floor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50" dirty="0" smtClean="0">
                <a:solidFill>
                  <a:schemeClr val="tx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Second floor ceilings were refinished to smooth</a:t>
            </a:r>
            <a:endParaRPr lang="en-US" sz="1150" dirty="0">
              <a:solidFill>
                <a:schemeClr val="tx1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52400"/>
            <a:ext cx="3649980" cy="273748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3124200"/>
            <a:ext cx="1732280" cy="12992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0100" y="3124200"/>
            <a:ext cx="1732280" cy="12992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7800" y="3124200"/>
            <a:ext cx="1732280" cy="12992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5500" y="3124200"/>
            <a:ext cx="1732280" cy="12992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580" y="4613680"/>
            <a:ext cx="2743200" cy="2057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4580" y="6861350"/>
            <a:ext cx="2743200" cy="20574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17038" y="9213672"/>
            <a:ext cx="23591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Bill Milo</a:t>
            </a:r>
          </a:p>
          <a:p>
            <a:pPr algn="ctr"/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Mobile: 843-412-0052</a:t>
            </a:r>
          </a:p>
          <a:p>
            <a:pPr algn="ctr"/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Bill@southernshoresre.com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5278628" y="9244450"/>
            <a:ext cx="235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Southern Shores Real </a:t>
            </a:r>
            <a:r>
              <a:rPr lang="en-US" sz="12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Estate</a:t>
            </a:r>
            <a:endParaRPr lang="en-US" sz="12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r"/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1050 St. Andrews Blvd</a:t>
            </a:r>
          </a:p>
          <a:p>
            <a:pPr algn="r"/>
            <a:r>
              <a:rPr lang="en-US" sz="12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0" y="2590800"/>
            <a:ext cx="3896614" cy="685800"/>
          </a:xfrm>
          <a:prstGeom prst="ribbon">
            <a:avLst>
              <a:gd name="adj1" fmla="val 16667"/>
              <a:gd name="adj2" fmla="val 66701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Accepting Back-up Offers</a:t>
            </a:r>
            <a:endParaRPr lang="en-US" sz="2400" i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290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100 King Charles Ct  Newington Plantation Summerville, SC 29485  MLS# 15011283 $249,900  2,385 Sq Ft - 3 Bedroom - 2½ Bath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13</cp:revision>
  <dcterms:created xsi:type="dcterms:W3CDTF">2006-08-16T00:00:00Z</dcterms:created>
  <dcterms:modified xsi:type="dcterms:W3CDTF">2015-06-11T21:04:38Z</dcterms:modified>
</cp:coreProperties>
</file>