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315200" cy="9144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F48CC"/>
    <a:srgbClr val="003090"/>
    <a:srgbClr val="848EA7"/>
    <a:srgbClr val="2E6257"/>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51" d="100"/>
          <a:sy n="51" d="100"/>
        </p:scale>
        <p:origin x="2244" y="13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48640" y="1496484"/>
            <a:ext cx="6217920" cy="3183467"/>
          </a:xfrm>
        </p:spPr>
        <p:txBody>
          <a:bodyPr anchor="b"/>
          <a:lstStyle>
            <a:lvl1pPr algn="ctr">
              <a:defRPr sz="4800"/>
            </a:lvl1pPr>
          </a:lstStyle>
          <a:p>
            <a:r>
              <a:rPr lang="en-US"/>
              <a:t>Click to edit Master title style</a:t>
            </a:r>
            <a:endParaRPr lang="en-US" dirty="0"/>
          </a:p>
        </p:txBody>
      </p:sp>
      <p:sp>
        <p:nvSpPr>
          <p:cNvPr id="3" name="Subtitle 2"/>
          <p:cNvSpPr>
            <a:spLocks noGrp="1"/>
          </p:cNvSpPr>
          <p:nvPr>
            <p:ph type="subTitle" idx="1"/>
          </p:nvPr>
        </p:nvSpPr>
        <p:spPr>
          <a:xfrm>
            <a:off x="914400" y="4802717"/>
            <a:ext cx="5486400" cy="2207683"/>
          </a:xfrm>
        </p:spPr>
        <p:txBody>
          <a:bodyPr/>
          <a:lstStyle>
            <a:lvl1pPr marL="0" indent="0" algn="ctr">
              <a:buNone/>
              <a:defRPr sz="1920"/>
            </a:lvl1pPr>
            <a:lvl2pPr marL="365760" indent="0" algn="ctr">
              <a:buNone/>
              <a:defRPr sz="1600"/>
            </a:lvl2pPr>
            <a:lvl3pPr marL="731520" indent="0" algn="ctr">
              <a:buNone/>
              <a:defRPr sz="1440"/>
            </a:lvl3pPr>
            <a:lvl4pPr marL="1097280" indent="0" algn="ctr">
              <a:buNone/>
              <a:defRPr sz="1280"/>
            </a:lvl4pPr>
            <a:lvl5pPr marL="1463040" indent="0" algn="ctr">
              <a:buNone/>
              <a:defRPr sz="1280"/>
            </a:lvl5pPr>
            <a:lvl6pPr marL="1828800" indent="0" algn="ctr">
              <a:buNone/>
              <a:defRPr sz="1280"/>
            </a:lvl6pPr>
            <a:lvl7pPr marL="2194560" indent="0" algn="ctr">
              <a:buNone/>
              <a:defRPr sz="1280"/>
            </a:lvl7pPr>
            <a:lvl8pPr marL="2560320" indent="0" algn="ctr">
              <a:buNone/>
              <a:defRPr sz="1280"/>
            </a:lvl8pPr>
            <a:lvl9pPr marL="2926080" indent="0" algn="ctr">
              <a:buNone/>
              <a:defRPr sz="128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43B3D4AA-0666-437A-A68A-CE5A6404A874}" type="datetimeFigureOut">
              <a:rPr lang="en-US" smtClean="0"/>
              <a:t>3/8/2020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4EEB8CC-2E3E-41A4-935D-89317C76A986}" type="slidenum">
              <a:rPr lang="en-US" smtClean="0"/>
              <a:t>‹#›</a:t>
            </a:fld>
            <a:endParaRPr lang="en-US"/>
          </a:p>
        </p:txBody>
      </p:sp>
    </p:spTree>
    <p:extLst>
      <p:ext uri="{BB962C8B-B14F-4D97-AF65-F5344CB8AC3E}">
        <p14:creationId xmlns:p14="http://schemas.microsoft.com/office/powerpoint/2010/main" val="321352866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3B3D4AA-0666-437A-A68A-CE5A6404A874}" type="datetimeFigureOut">
              <a:rPr lang="en-US" smtClean="0"/>
              <a:t>3/8/2020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4EEB8CC-2E3E-41A4-935D-89317C76A986}" type="slidenum">
              <a:rPr lang="en-US" smtClean="0"/>
              <a:t>‹#›</a:t>
            </a:fld>
            <a:endParaRPr lang="en-US"/>
          </a:p>
        </p:txBody>
      </p:sp>
    </p:spTree>
    <p:extLst>
      <p:ext uri="{BB962C8B-B14F-4D97-AF65-F5344CB8AC3E}">
        <p14:creationId xmlns:p14="http://schemas.microsoft.com/office/powerpoint/2010/main" val="425989259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234940" y="486834"/>
            <a:ext cx="1577340" cy="7749117"/>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502920" y="486834"/>
            <a:ext cx="4640580" cy="774911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3B3D4AA-0666-437A-A68A-CE5A6404A874}" type="datetimeFigureOut">
              <a:rPr lang="en-US" smtClean="0"/>
              <a:t>3/8/2020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4EEB8CC-2E3E-41A4-935D-89317C76A986}" type="slidenum">
              <a:rPr lang="en-US" smtClean="0"/>
              <a:t>‹#›</a:t>
            </a:fld>
            <a:endParaRPr lang="en-US"/>
          </a:p>
        </p:txBody>
      </p:sp>
    </p:spTree>
    <p:extLst>
      <p:ext uri="{BB962C8B-B14F-4D97-AF65-F5344CB8AC3E}">
        <p14:creationId xmlns:p14="http://schemas.microsoft.com/office/powerpoint/2010/main" val="198908588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3B3D4AA-0666-437A-A68A-CE5A6404A874}" type="datetimeFigureOut">
              <a:rPr lang="en-US" smtClean="0"/>
              <a:t>3/8/2020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4EEB8CC-2E3E-41A4-935D-89317C76A986}" type="slidenum">
              <a:rPr lang="en-US" smtClean="0"/>
              <a:t>‹#›</a:t>
            </a:fld>
            <a:endParaRPr lang="en-US"/>
          </a:p>
        </p:txBody>
      </p:sp>
    </p:spTree>
    <p:extLst>
      <p:ext uri="{BB962C8B-B14F-4D97-AF65-F5344CB8AC3E}">
        <p14:creationId xmlns:p14="http://schemas.microsoft.com/office/powerpoint/2010/main" val="8684387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99110" y="2279653"/>
            <a:ext cx="6309360" cy="3803649"/>
          </a:xfrm>
        </p:spPr>
        <p:txBody>
          <a:bodyPr anchor="b"/>
          <a:lstStyle>
            <a:lvl1pPr>
              <a:defRPr sz="4800"/>
            </a:lvl1pPr>
          </a:lstStyle>
          <a:p>
            <a:r>
              <a:rPr lang="en-US"/>
              <a:t>Click to edit Master title style</a:t>
            </a:r>
            <a:endParaRPr lang="en-US" dirty="0"/>
          </a:p>
        </p:txBody>
      </p:sp>
      <p:sp>
        <p:nvSpPr>
          <p:cNvPr id="3" name="Text Placeholder 2"/>
          <p:cNvSpPr>
            <a:spLocks noGrp="1"/>
          </p:cNvSpPr>
          <p:nvPr>
            <p:ph type="body" idx="1"/>
          </p:nvPr>
        </p:nvSpPr>
        <p:spPr>
          <a:xfrm>
            <a:off x="499110" y="6119286"/>
            <a:ext cx="6309360" cy="2000249"/>
          </a:xfrm>
        </p:spPr>
        <p:txBody>
          <a:bodyPr/>
          <a:lstStyle>
            <a:lvl1pPr marL="0" indent="0">
              <a:buNone/>
              <a:defRPr sz="1920">
                <a:solidFill>
                  <a:schemeClr val="tx1"/>
                </a:solidFill>
              </a:defRPr>
            </a:lvl1pPr>
            <a:lvl2pPr marL="365760" indent="0">
              <a:buNone/>
              <a:defRPr sz="1600">
                <a:solidFill>
                  <a:schemeClr val="tx1">
                    <a:tint val="75000"/>
                  </a:schemeClr>
                </a:solidFill>
              </a:defRPr>
            </a:lvl2pPr>
            <a:lvl3pPr marL="731520" indent="0">
              <a:buNone/>
              <a:defRPr sz="1440">
                <a:solidFill>
                  <a:schemeClr val="tx1">
                    <a:tint val="75000"/>
                  </a:schemeClr>
                </a:solidFill>
              </a:defRPr>
            </a:lvl3pPr>
            <a:lvl4pPr marL="1097280" indent="0">
              <a:buNone/>
              <a:defRPr sz="1280">
                <a:solidFill>
                  <a:schemeClr val="tx1">
                    <a:tint val="75000"/>
                  </a:schemeClr>
                </a:solidFill>
              </a:defRPr>
            </a:lvl4pPr>
            <a:lvl5pPr marL="1463040" indent="0">
              <a:buNone/>
              <a:defRPr sz="1280">
                <a:solidFill>
                  <a:schemeClr val="tx1">
                    <a:tint val="75000"/>
                  </a:schemeClr>
                </a:solidFill>
              </a:defRPr>
            </a:lvl5pPr>
            <a:lvl6pPr marL="1828800" indent="0">
              <a:buNone/>
              <a:defRPr sz="1280">
                <a:solidFill>
                  <a:schemeClr val="tx1">
                    <a:tint val="75000"/>
                  </a:schemeClr>
                </a:solidFill>
              </a:defRPr>
            </a:lvl6pPr>
            <a:lvl7pPr marL="2194560" indent="0">
              <a:buNone/>
              <a:defRPr sz="1280">
                <a:solidFill>
                  <a:schemeClr val="tx1">
                    <a:tint val="75000"/>
                  </a:schemeClr>
                </a:solidFill>
              </a:defRPr>
            </a:lvl7pPr>
            <a:lvl8pPr marL="2560320" indent="0">
              <a:buNone/>
              <a:defRPr sz="1280">
                <a:solidFill>
                  <a:schemeClr val="tx1">
                    <a:tint val="75000"/>
                  </a:schemeClr>
                </a:solidFill>
              </a:defRPr>
            </a:lvl8pPr>
            <a:lvl9pPr marL="2926080" indent="0">
              <a:buNone/>
              <a:defRPr sz="128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3B3D4AA-0666-437A-A68A-CE5A6404A874}" type="datetimeFigureOut">
              <a:rPr lang="en-US" smtClean="0"/>
              <a:t>3/8/2020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4EEB8CC-2E3E-41A4-935D-89317C76A986}" type="slidenum">
              <a:rPr lang="en-US" smtClean="0"/>
              <a:t>‹#›</a:t>
            </a:fld>
            <a:endParaRPr lang="en-US"/>
          </a:p>
        </p:txBody>
      </p:sp>
    </p:spTree>
    <p:extLst>
      <p:ext uri="{BB962C8B-B14F-4D97-AF65-F5344CB8AC3E}">
        <p14:creationId xmlns:p14="http://schemas.microsoft.com/office/powerpoint/2010/main" val="175542033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502920" y="2434167"/>
            <a:ext cx="3108960" cy="5801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703320" y="2434167"/>
            <a:ext cx="3108960" cy="5801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3B3D4AA-0666-437A-A68A-CE5A6404A874}" type="datetimeFigureOut">
              <a:rPr lang="en-US" smtClean="0"/>
              <a:t>3/8/2020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4EEB8CC-2E3E-41A4-935D-89317C76A986}" type="slidenum">
              <a:rPr lang="en-US" smtClean="0"/>
              <a:t>‹#›</a:t>
            </a:fld>
            <a:endParaRPr lang="en-US"/>
          </a:p>
        </p:txBody>
      </p:sp>
    </p:spTree>
    <p:extLst>
      <p:ext uri="{BB962C8B-B14F-4D97-AF65-F5344CB8AC3E}">
        <p14:creationId xmlns:p14="http://schemas.microsoft.com/office/powerpoint/2010/main" val="322572923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03873" y="486836"/>
            <a:ext cx="6309360" cy="1767417"/>
          </a:xfrm>
        </p:spPr>
        <p:txBody>
          <a:bodyPr/>
          <a:lstStyle/>
          <a:p>
            <a:r>
              <a:rPr lang="en-US"/>
              <a:t>Click to edit Master title style</a:t>
            </a:r>
            <a:endParaRPr lang="en-US" dirty="0"/>
          </a:p>
        </p:txBody>
      </p:sp>
      <p:sp>
        <p:nvSpPr>
          <p:cNvPr id="3" name="Text Placeholder 2"/>
          <p:cNvSpPr>
            <a:spLocks noGrp="1"/>
          </p:cNvSpPr>
          <p:nvPr>
            <p:ph type="body" idx="1"/>
          </p:nvPr>
        </p:nvSpPr>
        <p:spPr>
          <a:xfrm>
            <a:off x="503874" y="2241551"/>
            <a:ext cx="3094672" cy="1098549"/>
          </a:xfrm>
        </p:spPr>
        <p:txBody>
          <a:bodyPr anchor="b"/>
          <a:lstStyle>
            <a:lvl1pPr marL="0" indent="0">
              <a:buNone/>
              <a:defRPr sz="1920" b="1"/>
            </a:lvl1pPr>
            <a:lvl2pPr marL="365760" indent="0">
              <a:buNone/>
              <a:defRPr sz="1600" b="1"/>
            </a:lvl2pPr>
            <a:lvl3pPr marL="731520" indent="0">
              <a:buNone/>
              <a:defRPr sz="1440" b="1"/>
            </a:lvl3pPr>
            <a:lvl4pPr marL="1097280" indent="0">
              <a:buNone/>
              <a:defRPr sz="1280" b="1"/>
            </a:lvl4pPr>
            <a:lvl5pPr marL="1463040" indent="0">
              <a:buNone/>
              <a:defRPr sz="1280" b="1"/>
            </a:lvl5pPr>
            <a:lvl6pPr marL="1828800" indent="0">
              <a:buNone/>
              <a:defRPr sz="1280" b="1"/>
            </a:lvl6pPr>
            <a:lvl7pPr marL="2194560" indent="0">
              <a:buNone/>
              <a:defRPr sz="1280" b="1"/>
            </a:lvl7pPr>
            <a:lvl8pPr marL="2560320" indent="0">
              <a:buNone/>
              <a:defRPr sz="1280" b="1"/>
            </a:lvl8pPr>
            <a:lvl9pPr marL="2926080" indent="0">
              <a:buNone/>
              <a:defRPr sz="1280" b="1"/>
            </a:lvl9pPr>
          </a:lstStyle>
          <a:p>
            <a:pPr lvl="0"/>
            <a:r>
              <a:rPr lang="en-US"/>
              <a:t>Click to edit Master text styles</a:t>
            </a:r>
          </a:p>
        </p:txBody>
      </p:sp>
      <p:sp>
        <p:nvSpPr>
          <p:cNvPr id="4" name="Content Placeholder 3"/>
          <p:cNvSpPr>
            <a:spLocks noGrp="1"/>
          </p:cNvSpPr>
          <p:nvPr>
            <p:ph sz="half" idx="2"/>
          </p:nvPr>
        </p:nvSpPr>
        <p:spPr>
          <a:xfrm>
            <a:off x="503874" y="3340100"/>
            <a:ext cx="3094672" cy="4912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703320" y="2241551"/>
            <a:ext cx="3109913" cy="1098549"/>
          </a:xfrm>
        </p:spPr>
        <p:txBody>
          <a:bodyPr anchor="b"/>
          <a:lstStyle>
            <a:lvl1pPr marL="0" indent="0">
              <a:buNone/>
              <a:defRPr sz="1920" b="1"/>
            </a:lvl1pPr>
            <a:lvl2pPr marL="365760" indent="0">
              <a:buNone/>
              <a:defRPr sz="1600" b="1"/>
            </a:lvl2pPr>
            <a:lvl3pPr marL="731520" indent="0">
              <a:buNone/>
              <a:defRPr sz="1440" b="1"/>
            </a:lvl3pPr>
            <a:lvl4pPr marL="1097280" indent="0">
              <a:buNone/>
              <a:defRPr sz="1280" b="1"/>
            </a:lvl4pPr>
            <a:lvl5pPr marL="1463040" indent="0">
              <a:buNone/>
              <a:defRPr sz="1280" b="1"/>
            </a:lvl5pPr>
            <a:lvl6pPr marL="1828800" indent="0">
              <a:buNone/>
              <a:defRPr sz="1280" b="1"/>
            </a:lvl6pPr>
            <a:lvl7pPr marL="2194560" indent="0">
              <a:buNone/>
              <a:defRPr sz="1280" b="1"/>
            </a:lvl7pPr>
            <a:lvl8pPr marL="2560320" indent="0">
              <a:buNone/>
              <a:defRPr sz="1280" b="1"/>
            </a:lvl8pPr>
            <a:lvl9pPr marL="2926080" indent="0">
              <a:buNone/>
              <a:defRPr sz="1280" b="1"/>
            </a:lvl9pPr>
          </a:lstStyle>
          <a:p>
            <a:pPr lvl="0"/>
            <a:r>
              <a:rPr lang="en-US"/>
              <a:t>Click to edit Master text styles</a:t>
            </a:r>
          </a:p>
        </p:txBody>
      </p:sp>
      <p:sp>
        <p:nvSpPr>
          <p:cNvPr id="6" name="Content Placeholder 5"/>
          <p:cNvSpPr>
            <a:spLocks noGrp="1"/>
          </p:cNvSpPr>
          <p:nvPr>
            <p:ph sz="quarter" idx="4"/>
          </p:nvPr>
        </p:nvSpPr>
        <p:spPr>
          <a:xfrm>
            <a:off x="3703320" y="3340100"/>
            <a:ext cx="3109913" cy="4912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3B3D4AA-0666-437A-A68A-CE5A6404A874}" type="datetimeFigureOut">
              <a:rPr lang="en-US" smtClean="0"/>
              <a:t>3/8/2020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4EEB8CC-2E3E-41A4-935D-89317C76A986}" type="slidenum">
              <a:rPr lang="en-US" smtClean="0"/>
              <a:t>‹#›</a:t>
            </a:fld>
            <a:endParaRPr lang="en-US"/>
          </a:p>
        </p:txBody>
      </p:sp>
    </p:spTree>
    <p:extLst>
      <p:ext uri="{BB962C8B-B14F-4D97-AF65-F5344CB8AC3E}">
        <p14:creationId xmlns:p14="http://schemas.microsoft.com/office/powerpoint/2010/main" val="22512018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3B3D4AA-0666-437A-A68A-CE5A6404A874}" type="datetimeFigureOut">
              <a:rPr lang="en-US" smtClean="0"/>
              <a:t>3/8/2020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4EEB8CC-2E3E-41A4-935D-89317C76A986}" type="slidenum">
              <a:rPr lang="en-US" smtClean="0"/>
              <a:t>‹#›</a:t>
            </a:fld>
            <a:endParaRPr lang="en-US"/>
          </a:p>
        </p:txBody>
      </p:sp>
    </p:spTree>
    <p:extLst>
      <p:ext uri="{BB962C8B-B14F-4D97-AF65-F5344CB8AC3E}">
        <p14:creationId xmlns:p14="http://schemas.microsoft.com/office/powerpoint/2010/main" val="255065117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3B3D4AA-0666-437A-A68A-CE5A6404A874}" type="datetimeFigureOut">
              <a:rPr lang="en-US" smtClean="0"/>
              <a:t>3/8/2020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4EEB8CC-2E3E-41A4-935D-89317C76A986}" type="slidenum">
              <a:rPr lang="en-US" smtClean="0"/>
              <a:t>‹#›</a:t>
            </a:fld>
            <a:endParaRPr lang="en-US"/>
          </a:p>
        </p:txBody>
      </p:sp>
    </p:spTree>
    <p:extLst>
      <p:ext uri="{BB962C8B-B14F-4D97-AF65-F5344CB8AC3E}">
        <p14:creationId xmlns:p14="http://schemas.microsoft.com/office/powerpoint/2010/main" val="280593723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3873" y="609600"/>
            <a:ext cx="2359342" cy="2133600"/>
          </a:xfrm>
        </p:spPr>
        <p:txBody>
          <a:bodyPr anchor="b"/>
          <a:lstStyle>
            <a:lvl1pPr>
              <a:defRPr sz="2560"/>
            </a:lvl1pPr>
          </a:lstStyle>
          <a:p>
            <a:r>
              <a:rPr lang="en-US"/>
              <a:t>Click to edit Master title style</a:t>
            </a:r>
            <a:endParaRPr lang="en-US" dirty="0"/>
          </a:p>
        </p:txBody>
      </p:sp>
      <p:sp>
        <p:nvSpPr>
          <p:cNvPr id="3" name="Content Placeholder 2"/>
          <p:cNvSpPr>
            <a:spLocks noGrp="1"/>
          </p:cNvSpPr>
          <p:nvPr>
            <p:ph idx="1"/>
          </p:nvPr>
        </p:nvSpPr>
        <p:spPr>
          <a:xfrm>
            <a:off x="3109913" y="1316569"/>
            <a:ext cx="3703320" cy="6498167"/>
          </a:xfrm>
        </p:spPr>
        <p:txBody>
          <a:bodyPr/>
          <a:lstStyle>
            <a:lvl1pPr>
              <a:defRPr sz="2560"/>
            </a:lvl1pPr>
            <a:lvl2pPr>
              <a:defRPr sz="2240"/>
            </a:lvl2pPr>
            <a:lvl3pPr>
              <a:defRPr sz="192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03873" y="2743200"/>
            <a:ext cx="2359342" cy="5082117"/>
          </a:xfrm>
        </p:spPr>
        <p:txBody>
          <a:bodyPr/>
          <a:lstStyle>
            <a:lvl1pPr marL="0" indent="0">
              <a:buNone/>
              <a:defRPr sz="1280"/>
            </a:lvl1pPr>
            <a:lvl2pPr marL="365760" indent="0">
              <a:buNone/>
              <a:defRPr sz="1120"/>
            </a:lvl2pPr>
            <a:lvl3pPr marL="731520" indent="0">
              <a:buNone/>
              <a:defRPr sz="960"/>
            </a:lvl3pPr>
            <a:lvl4pPr marL="1097280" indent="0">
              <a:buNone/>
              <a:defRPr sz="800"/>
            </a:lvl4pPr>
            <a:lvl5pPr marL="1463040" indent="0">
              <a:buNone/>
              <a:defRPr sz="800"/>
            </a:lvl5pPr>
            <a:lvl6pPr marL="1828800" indent="0">
              <a:buNone/>
              <a:defRPr sz="800"/>
            </a:lvl6pPr>
            <a:lvl7pPr marL="2194560" indent="0">
              <a:buNone/>
              <a:defRPr sz="800"/>
            </a:lvl7pPr>
            <a:lvl8pPr marL="2560320" indent="0">
              <a:buNone/>
              <a:defRPr sz="800"/>
            </a:lvl8pPr>
            <a:lvl9pPr marL="2926080" indent="0">
              <a:buNone/>
              <a:defRPr sz="800"/>
            </a:lvl9pPr>
          </a:lstStyle>
          <a:p>
            <a:pPr lvl="0"/>
            <a:r>
              <a:rPr lang="en-US"/>
              <a:t>Click to edit Master text styles</a:t>
            </a:r>
          </a:p>
        </p:txBody>
      </p:sp>
      <p:sp>
        <p:nvSpPr>
          <p:cNvPr id="5" name="Date Placeholder 4"/>
          <p:cNvSpPr>
            <a:spLocks noGrp="1"/>
          </p:cNvSpPr>
          <p:nvPr>
            <p:ph type="dt" sz="half" idx="10"/>
          </p:nvPr>
        </p:nvSpPr>
        <p:spPr/>
        <p:txBody>
          <a:bodyPr/>
          <a:lstStyle/>
          <a:p>
            <a:fld id="{43B3D4AA-0666-437A-A68A-CE5A6404A874}" type="datetimeFigureOut">
              <a:rPr lang="en-US" smtClean="0"/>
              <a:t>3/8/2020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4EEB8CC-2E3E-41A4-935D-89317C76A986}" type="slidenum">
              <a:rPr lang="en-US" smtClean="0"/>
              <a:t>‹#›</a:t>
            </a:fld>
            <a:endParaRPr lang="en-US"/>
          </a:p>
        </p:txBody>
      </p:sp>
    </p:spTree>
    <p:extLst>
      <p:ext uri="{BB962C8B-B14F-4D97-AF65-F5344CB8AC3E}">
        <p14:creationId xmlns:p14="http://schemas.microsoft.com/office/powerpoint/2010/main" val="65064018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3873" y="609600"/>
            <a:ext cx="2359342" cy="2133600"/>
          </a:xfrm>
        </p:spPr>
        <p:txBody>
          <a:bodyPr anchor="b"/>
          <a:lstStyle>
            <a:lvl1pPr>
              <a:defRPr sz="2560"/>
            </a:lvl1pPr>
          </a:lstStyle>
          <a:p>
            <a:r>
              <a:rPr lang="en-US"/>
              <a:t>Click to edit Master title style</a:t>
            </a:r>
            <a:endParaRPr lang="en-US" dirty="0"/>
          </a:p>
        </p:txBody>
      </p:sp>
      <p:sp>
        <p:nvSpPr>
          <p:cNvPr id="3" name="Picture Placeholder 2"/>
          <p:cNvSpPr>
            <a:spLocks noGrp="1" noChangeAspect="1"/>
          </p:cNvSpPr>
          <p:nvPr>
            <p:ph type="pic" idx="1"/>
          </p:nvPr>
        </p:nvSpPr>
        <p:spPr>
          <a:xfrm>
            <a:off x="3109913" y="1316569"/>
            <a:ext cx="3703320" cy="6498167"/>
          </a:xfrm>
        </p:spPr>
        <p:txBody>
          <a:bodyPr anchor="t"/>
          <a:lstStyle>
            <a:lvl1pPr marL="0" indent="0">
              <a:buNone/>
              <a:defRPr sz="2560"/>
            </a:lvl1pPr>
            <a:lvl2pPr marL="365760" indent="0">
              <a:buNone/>
              <a:defRPr sz="2240"/>
            </a:lvl2pPr>
            <a:lvl3pPr marL="731520" indent="0">
              <a:buNone/>
              <a:defRPr sz="1920"/>
            </a:lvl3pPr>
            <a:lvl4pPr marL="1097280" indent="0">
              <a:buNone/>
              <a:defRPr sz="1600"/>
            </a:lvl4pPr>
            <a:lvl5pPr marL="1463040" indent="0">
              <a:buNone/>
              <a:defRPr sz="1600"/>
            </a:lvl5pPr>
            <a:lvl6pPr marL="1828800" indent="0">
              <a:buNone/>
              <a:defRPr sz="1600"/>
            </a:lvl6pPr>
            <a:lvl7pPr marL="2194560" indent="0">
              <a:buNone/>
              <a:defRPr sz="1600"/>
            </a:lvl7pPr>
            <a:lvl8pPr marL="2560320" indent="0">
              <a:buNone/>
              <a:defRPr sz="1600"/>
            </a:lvl8pPr>
            <a:lvl9pPr marL="292608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503873" y="2743200"/>
            <a:ext cx="2359342" cy="5082117"/>
          </a:xfrm>
        </p:spPr>
        <p:txBody>
          <a:bodyPr/>
          <a:lstStyle>
            <a:lvl1pPr marL="0" indent="0">
              <a:buNone/>
              <a:defRPr sz="1280"/>
            </a:lvl1pPr>
            <a:lvl2pPr marL="365760" indent="0">
              <a:buNone/>
              <a:defRPr sz="1120"/>
            </a:lvl2pPr>
            <a:lvl3pPr marL="731520" indent="0">
              <a:buNone/>
              <a:defRPr sz="960"/>
            </a:lvl3pPr>
            <a:lvl4pPr marL="1097280" indent="0">
              <a:buNone/>
              <a:defRPr sz="800"/>
            </a:lvl4pPr>
            <a:lvl5pPr marL="1463040" indent="0">
              <a:buNone/>
              <a:defRPr sz="800"/>
            </a:lvl5pPr>
            <a:lvl6pPr marL="1828800" indent="0">
              <a:buNone/>
              <a:defRPr sz="800"/>
            </a:lvl6pPr>
            <a:lvl7pPr marL="2194560" indent="0">
              <a:buNone/>
              <a:defRPr sz="800"/>
            </a:lvl7pPr>
            <a:lvl8pPr marL="2560320" indent="0">
              <a:buNone/>
              <a:defRPr sz="800"/>
            </a:lvl8pPr>
            <a:lvl9pPr marL="2926080" indent="0">
              <a:buNone/>
              <a:defRPr sz="800"/>
            </a:lvl9pPr>
          </a:lstStyle>
          <a:p>
            <a:pPr lvl="0"/>
            <a:r>
              <a:rPr lang="en-US"/>
              <a:t>Click to edit Master text styles</a:t>
            </a:r>
          </a:p>
        </p:txBody>
      </p:sp>
      <p:sp>
        <p:nvSpPr>
          <p:cNvPr id="5" name="Date Placeholder 4"/>
          <p:cNvSpPr>
            <a:spLocks noGrp="1"/>
          </p:cNvSpPr>
          <p:nvPr>
            <p:ph type="dt" sz="half" idx="10"/>
          </p:nvPr>
        </p:nvSpPr>
        <p:spPr/>
        <p:txBody>
          <a:bodyPr/>
          <a:lstStyle/>
          <a:p>
            <a:fld id="{43B3D4AA-0666-437A-A68A-CE5A6404A874}" type="datetimeFigureOut">
              <a:rPr lang="en-US" smtClean="0"/>
              <a:t>3/8/2020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4EEB8CC-2E3E-41A4-935D-89317C76A986}" type="slidenum">
              <a:rPr lang="en-US" smtClean="0"/>
              <a:t>‹#›</a:t>
            </a:fld>
            <a:endParaRPr lang="en-US"/>
          </a:p>
        </p:txBody>
      </p:sp>
    </p:spTree>
    <p:extLst>
      <p:ext uri="{BB962C8B-B14F-4D97-AF65-F5344CB8AC3E}">
        <p14:creationId xmlns:p14="http://schemas.microsoft.com/office/powerpoint/2010/main" val="18463072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02920" y="486836"/>
            <a:ext cx="6309360" cy="1767417"/>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502920" y="2434167"/>
            <a:ext cx="6309360" cy="580178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02920" y="8475136"/>
            <a:ext cx="1645920" cy="486833"/>
          </a:xfrm>
          <a:prstGeom prst="rect">
            <a:avLst/>
          </a:prstGeom>
        </p:spPr>
        <p:txBody>
          <a:bodyPr vert="horz" lIns="91440" tIns="45720" rIns="91440" bIns="45720" rtlCol="0" anchor="ctr"/>
          <a:lstStyle>
            <a:lvl1pPr algn="l">
              <a:defRPr sz="960">
                <a:solidFill>
                  <a:schemeClr val="tx1">
                    <a:tint val="75000"/>
                  </a:schemeClr>
                </a:solidFill>
              </a:defRPr>
            </a:lvl1pPr>
          </a:lstStyle>
          <a:p>
            <a:fld id="{43B3D4AA-0666-437A-A68A-CE5A6404A874}" type="datetimeFigureOut">
              <a:rPr lang="en-US" smtClean="0"/>
              <a:t>3/8/2020</a:t>
            </a:fld>
            <a:endParaRPr lang="en-US"/>
          </a:p>
        </p:txBody>
      </p:sp>
      <p:sp>
        <p:nvSpPr>
          <p:cNvPr id="5" name="Footer Placeholder 4"/>
          <p:cNvSpPr>
            <a:spLocks noGrp="1"/>
          </p:cNvSpPr>
          <p:nvPr>
            <p:ph type="ftr" sz="quarter" idx="3"/>
          </p:nvPr>
        </p:nvSpPr>
        <p:spPr>
          <a:xfrm>
            <a:off x="2423160" y="8475136"/>
            <a:ext cx="2468880" cy="486833"/>
          </a:xfrm>
          <a:prstGeom prst="rect">
            <a:avLst/>
          </a:prstGeom>
        </p:spPr>
        <p:txBody>
          <a:bodyPr vert="horz" lIns="91440" tIns="45720" rIns="91440" bIns="45720" rtlCol="0" anchor="ctr"/>
          <a:lstStyle>
            <a:lvl1pPr algn="ctr">
              <a:defRPr sz="96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166360" y="8475136"/>
            <a:ext cx="1645920" cy="486833"/>
          </a:xfrm>
          <a:prstGeom prst="rect">
            <a:avLst/>
          </a:prstGeom>
        </p:spPr>
        <p:txBody>
          <a:bodyPr vert="horz" lIns="91440" tIns="45720" rIns="91440" bIns="45720" rtlCol="0" anchor="ctr"/>
          <a:lstStyle>
            <a:lvl1pPr algn="r">
              <a:defRPr sz="960">
                <a:solidFill>
                  <a:schemeClr val="tx1">
                    <a:tint val="75000"/>
                  </a:schemeClr>
                </a:solidFill>
              </a:defRPr>
            </a:lvl1pPr>
          </a:lstStyle>
          <a:p>
            <a:fld id="{C4EEB8CC-2E3E-41A4-935D-89317C76A986}" type="slidenum">
              <a:rPr lang="en-US" smtClean="0"/>
              <a:t>‹#›</a:t>
            </a:fld>
            <a:endParaRPr lang="en-US"/>
          </a:p>
        </p:txBody>
      </p:sp>
    </p:spTree>
    <p:extLst>
      <p:ext uri="{BB962C8B-B14F-4D97-AF65-F5344CB8AC3E}">
        <p14:creationId xmlns:p14="http://schemas.microsoft.com/office/powerpoint/2010/main" val="169410456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731520" rtl="0" eaLnBrk="1" latinLnBrk="0" hangingPunct="1">
        <a:lnSpc>
          <a:spcPct val="90000"/>
        </a:lnSpc>
        <a:spcBef>
          <a:spcPct val="0"/>
        </a:spcBef>
        <a:buNone/>
        <a:defRPr sz="3520" kern="1200">
          <a:solidFill>
            <a:schemeClr val="tx1"/>
          </a:solidFill>
          <a:latin typeface="+mj-lt"/>
          <a:ea typeface="+mj-ea"/>
          <a:cs typeface="+mj-cs"/>
        </a:defRPr>
      </a:lvl1pPr>
    </p:titleStyle>
    <p:bodyStyle>
      <a:lvl1pPr marL="182880" indent="-182880" algn="l" defTabSz="731520" rtl="0" eaLnBrk="1" latinLnBrk="0" hangingPunct="1">
        <a:lnSpc>
          <a:spcPct val="90000"/>
        </a:lnSpc>
        <a:spcBef>
          <a:spcPts val="800"/>
        </a:spcBef>
        <a:buFont typeface="Arial" panose="020B0604020202020204" pitchFamily="34" charset="0"/>
        <a:buChar char="•"/>
        <a:defRPr sz="2240" kern="1200">
          <a:solidFill>
            <a:schemeClr val="tx1"/>
          </a:solidFill>
          <a:latin typeface="+mn-lt"/>
          <a:ea typeface="+mn-ea"/>
          <a:cs typeface="+mn-cs"/>
        </a:defRPr>
      </a:lvl1pPr>
      <a:lvl2pPr marL="548640" indent="-182880" algn="l" defTabSz="731520" rtl="0" eaLnBrk="1" latinLnBrk="0" hangingPunct="1">
        <a:lnSpc>
          <a:spcPct val="90000"/>
        </a:lnSpc>
        <a:spcBef>
          <a:spcPts val="400"/>
        </a:spcBef>
        <a:buFont typeface="Arial" panose="020B0604020202020204" pitchFamily="34" charset="0"/>
        <a:buChar char="•"/>
        <a:defRPr sz="1920" kern="1200">
          <a:solidFill>
            <a:schemeClr val="tx1"/>
          </a:solidFill>
          <a:latin typeface="+mn-lt"/>
          <a:ea typeface="+mn-ea"/>
          <a:cs typeface="+mn-cs"/>
        </a:defRPr>
      </a:lvl2pPr>
      <a:lvl3pPr marL="914400" indent="-182880" algn="l" defTabSz="731520" rtl="0" eaLnBrk="1" latinLnBrk="0" hangingPunct="1">
        <a:lnSpc>
          <a:spcPct val="90000"/>
        </a:lnSpc>
        <a:spcBef>
          <a:spcPts val="400"/>
        </a:spcBef>
        <a:buFont typeface="Arial" panose="020B0604020202020204" pitchFamily="34" charset="0"/>
        <a:buChar char="•"/>
        <a:defRPr sz="1600" kern="1200">
          <a:solidFill>
            <a:schemeClr val="tx1"/>
          </a:solidFill>
          <a:latin typeface="+mn-lt"/>
          <a:ea typeface="+mn-ea"/>
          <a:cs typeface="+mn-cs"/>
        </a:defRPr>
      </a:lvl3pPr>
      <a:lvl4pPr marL="1280160" indent="-182880" algn="l" defTabSz="731520" rtl="0" eaLnBrk="1" latinLnBrk="0" hangingPunct="1">
        <a:lnSpc>
          <a:spcPct val="90000"/>
        </a:lnSpc>
        <a:spcBef>
          <a:spcPts val="400"/>
        </a:spcBef>
        <a:buFont typeface="Arial" panose="020B0604020202020204" pitchFamily="34" charset="0"/>
        <a:buChar char="•"/>
        <a:defRPr sz="1440" kern="1200">
          <a:solidFill>
            <a:schemeClr val="tx1"/>
          </a:solidFill>
          <a:latin typeface="+mn-lt"/>
          <a:ea typeface="+mn-ea"/>
          <a:cs typeface="+mn-cs"/>
        </a:defRPr>
      </a:lvl4pPr>
      <a:lvl5pPr marL="1645920" indent="-182880" algn="l" defTabSz="731520" rtl="0" eaLnBrk="1" latinLnBrk="0" hangingPunct="1">
        <a:lnSpc>
          <a:spcPct val="90000"/>
        </a:lnSpc>
        <a:spcBef>
          <a:spcPts val="400"/>
        </a:spcBef>
        <a:buFont typeface="Arial" panose="020B0604020202020204" pitchFamily="34" charset="0"/>
        <a:buChar char="•"/>
        <a:defRPr sz="1440" kern="1200">
          <a:solidFill>
            <a:schemeClr val="tx1"/>
          </a:solidFill>
          <a:latin typeface="+mn-lt"/>
          <a:ea typeface="+mn-ea"/>
          <a:cs typeface="+mn-cs"/>
        </a:defRPr>
      </a:lvl5pPr>
      <a:lvl6pPr marL="2011680" indent="-182880" algn="l" defTabSz="731520" rtl="0" eaLnBrk="1" latinLnBrk="0" hangingPunct="1">
        <a:lnSpc>
          <a:spcPct val="90000"/>
        </a:lnSpc>
        <a:spcBef>
          <a:spcPts val="400"/>
        </a:spcBef>
        <a:buFont typeface="Arial" panose="020B0604020202020204" pitchFamily="34" charset="0"/>
        <a:buChar char="•"/>
        <a:defRPr sz="1440" kern="1200">
          <a:solidFill>
            <a:schemeClr val="tx1"/>
          </a:solidFill>
          <a:latin typeface="+mn-lt"/>
          <a:ea typeface="+mn-ea"/>
          <a:cs typeface="+mn-cs"/>
        </a:defRPr>
      </a:lvl6pPr>
      <a:lvl7pPr marL="2377440" indent="-182880" algn="l" defTabSz="731520" rtl="0" eaLnBrk="1" latinLnBrk="0" hangingPunct="1">
        <a:lnSpc>
          <a:spcPct val="90000"/>
        </a:lnSpc>
        <a:spcBef>
          <a:spcPts val="400"/>
        </a:spcBef>
        <a:buFont typeface="Arial" panose="020B0604020202020204" pitchFamily="34" charset="0"/>
        <a:buChar char="•"/>
        <a:defRPr sz="1440" kern="1200">
          <a:solidFill>
            <a:schemeClr val="tx1"/>
          </a:solidFill>
          <a:latin typeface="+mn-lt"/>
          <a:ea typeface="+mn-ea"/>
          <a:cs typeface="+mn-cs"/>
        </a:defRPr>
      </a:lvl7pPr>
      <a:lvl8pPr marL="2743200" indent="-182880" algn="l" defTabSz="731520" rtl="0" eaLnBrk="1" latinLnBrk="0" hangingPunct="1">
        <a:lnSpc>
          <a:spcPct val="90000"/>
        </a:lnSpc>
        <a:spcBef>
          <a:spcPts val="400"/>
        </a:spcBef>
        <a:buFont typeface="Arial" panose="020B0604020202020204" pitchFamily="34" charset="0"/>
        <a:buChar char="•"/>
        <a:defRPr sz="1440" kern="1200">
          <a:solidFill>
            <a:schemeClr val="tx1"/>
          </a:solidFill>
          <a:latin typeface="+mn-lt"/>
          <a:ea typeface="+mn-ea"/>
          <a:cs typeface="+mn-cs"/>
        </a:defRPr>
      </a:lvl8pPr>
      <a:lvl9pPr marL="3108960" indent="-182880" algn="l" defTabSz="731520" rtl="0" eaLnBrk="1" latinLnBrk="0" hangingPunct="1">
        <a:lnSpc>
          <a:spcPct val="90000"/>
        </a:lnSpc>
        <a:spcBef>
          <a:spcPts val="400"/>
        </a:spcBef>
        <a:buFont typeface="Arial" panose="020B0604020202020204" pitchFamily="34" charset="0"/>
        <a:buChar char="•"/>
        <a:defRPr sz="1440" kern="1200">
          <a:solidFill>
            <a:schemeClr val="tx1"/>
          </a:solidFill>
          <a:latin typeface="+mn-lt"/>
          <a:ea typeface="+mn-ea"/>
          <a:cs typeface="+mn-cs"/>
        </a:defRPr>
      </a:lvl9pPr>
    </p:bodyStyle>
    <p:otherStyle>
      <a:defPPr>
        <a:defRPr lang="en-US"/>
      </a:defPPr>
      <a:lvl1pPr marL="0" algn="l" defTabSz="731520" rtl="0" eaLnBrk="1" latinLnBrk="0" hangingPunct="1">
        <a:defRPr sz="1440" kern="1200">
          <a:solidFill>
            <a:schemeClr val="tx1"/>
          </a:solidFill>
          <a:latin typeface="+mn-lt"/>
          <a:ea typeface="+mn-ea"/>
          <a:cs typeface="+mn-cs"/>
        </a:defRPr>
      </a:lvl1pPr>
      <a:lvl2pPr marL="365760" algn="l" defTabSz="731520" rtl="0" eaLnBrk="1" latinLnBrk="0" hangingPunct="1">
        <a:defRPr sz="1440" kern="1200">
          <a:solidFill>
            <a:schemeClr val="tx1"/>
          </a:solidFill>
          <a:latin typeface="+mn-lt"/>
          <a:ea typeface="+mn-ea"/>
          <a:cs typeface="+mn-cs"/>
        </a:defRPr>
      </a:lvl2pPr>
      <a:lvl3pPr marL="731520" algn="l" defTabSz="731520" rtl="0" eaLnBrk="1" latinLnBrk="0" hangingPunct="1">
        <a:defRPr sz="1440" kern="1200">
          <a:solidFill>
            <a:schemeClr val="tx1"/>
          </a:solidFill>
          <a:latin typeface="+mn-lt"/>
          <a:ea typeface="+mn-ea"/>
          <a:cs typeface="+mn-cs"/>
        </a:defRPr>
      </a:lvl3pPr>
      <a:lvl4pPr marL="1097280" algn="l" defTabSz="731520" rtl="0" eaLnBrk="1" latinLnBrk="0" hangingPunct="1">
        <a:defRPr sz="1440" kern="1200">
          <a:solidFill>
            <a:schemeClr val="tx1"/>
          </a:solidFill>
          <a:latin typeface="+mn-lt"/>
          <a:ea typeface="+mn-ea"/>
          <a:cs typeface="+mn-cs"/>
        </a:defRPr>
      </a:lvl4pPr>
      <a:lvl5pPr marL="1463040" algn="l" defTabSz="731520" rtl="0" eaLnBrk="1" latinLnBrk="0" hangingPunct="1">
        <a:defRPr sz="1440" kern="1200">
          <a:solidFill>
            <a:schemeClr val="tx1"/>
          </a:solidFill>
          <a:latin typeface="+mn-lt"/>
          <a:ea typeface="+mn-ea"/>
          <a:cs typeface="+mn-cs"/>
        </a:defRPr>
      </a:lvl5pPr>
      <a:lvl6pPr marL="1828800" algn="l" defTabSz="731520" rtl="0" eaLnBrk="1" latinLnBrk="0" hangingPunct="1">
        <a:defRPr sz="1440" kern="1200">
          <a:solidFill>
            <a:schemeClr val="tx1"/>
          </a:solidFill>
          <a:latin typeface="+mn-lt"/>
          <a:ea typeface="+mn-ea"/>
          <a:cs typeface="+mn-cs"/>
        </a:defRPr>
      </a:lvl6pPr>
      <a:lvl7pPr marL="2194560" algn="l" defTabSz="731520" rtl="0" eaLnBrk="1" latinLnBrk="0" hangingPunct="1">
        <a:defRPr sz="1440" kern="1200">
          <a:solidFill>
            <a:schemeClr val="tx1"/>
          </a:solidFill>
          <a:latin typeface="+mn-lt"/>
          <a:ea typeface="+mn-ea"/>
          <a:cs typeface="+mn-cs"/>
        </a:defRPr>
      </a:lvl7pPr>
      <a:lvl8pPr marL="2560320" algn="l" defTabSz="731520" rtl="0" eaLnBrk="1" latinLnBrk="0" hangingPunct="1">
        <a:defRPr sz="1440" kern="1200">
          <a:solidFill>
            <a:schemeClr val="tx1"/>
          </a:solidFill>
          <a:latin typeface="+mn-lt"/>
          <a:ea typeface="+mn-ea"/>
          <a:cs typeface="+mn-cs"/>
        </a:defRPr>
      </a:lvl8pPr>
      <a:lvl9pPr marL="2926080" algn="l" defTabSz="731520" rtl="0" eaLnBrk="1" latinLnBrk="0" hangingPunct="1">
        <a:defRPr sz="144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hyperlink" Target="https://pixabay.com/en/abstract-decorative-divider-fancy-3166168/" TargetMode="External"/><Relationship Id="rId13" Type="http://schemas.openxmlformats.org/officeDocument/2006/relationships/image" Target="../media/image8.jpg"/><Relationship Id="rId3" Type="http://schemas.openxmlformats.org/officeDocument/2006/relationships/image" Target="../media/image2.jpg"/><Relationship Id="rId7" Type="http://schemas.openxmlformats.org/officeDocument/2006/relationships/image" Target="../media/image5.png"/><Relationship Id="rId12" Type="http://schemas.openxmlformats.org/officeDocument/2006/relationships/hyperlink" Target="http://www.pngall.com/decorative-line-black-png/download/3243" TargetMode="External"/><Relationship Id="rId17" Type="http://schemas.openxmlformats.org/officeDocument/2006/relationships/image" Target="../media/image12.jpg"/><Relationship Id="rId2" Type="http://schemas.openxmlformats.org/officeDocument/2006/relationships/image" Target="../media/image1.jpg"/><Relationship Id="rId16" Type="http://schemas.openxmlformats.org/officeDocument/2006/relationships/image" Target="../media/image11.jpg"/><Relationship Id="rId1" Type="http://schemas.openxmlformats.org/officeDocument/2006/relationships/slideLayout" Target="../slideLayouts/slideLayout1.xml"/><Relationship Id="rId6" Type="http://schemas.openxmlformats.org/officeDocument/2006/relationships/hyperlink" Target="http://www.colieskitchen.com/2013/11/wordless-wednesday-fall-is-in-air.html" TargetMode="External"/><Relationship Id="rId11" Type="http://schemas.openxmlformats.org/officeDocument/2006/relationships/image" Target="../media/image7.png"/><Relationship Id="rId5" Type="http://schemas.openxmlformats.org/officeDocument/2006/relationships/image" Target="../media/image4.png"/><Relationship Id="rId15" Type="http://schemas.openxmlformats.org/officeDocument/2006/relationships/image" Target="../media/image10.jpg"/><Relationship Id="rId10" Type="http://schemas.openxmlformats.org/officeDocument/2006/relationships/hyperlink" Target="http://www.pngall.com/decorative-line-black-png/download/3078" TargetMode="External"/><Relationship Id="rId4" Type="http://schemas.openxmlformats.org/officeDocument/2006/relationships/image" Target="../media/image3.png"/><Relationship Id="rId9" Type="http://schemas.openxmlformats.org/officeDocument/2006/relationships/image" Target="../media/image6.png"/><Relationship Id="rId14" Type="http://schemas.openxmlformats.org/officeDocument/2006/relationships/image" Target="../media/image9.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350E04-C8D5-418C-B129-951D55FE2341}"/>
              </a:ext>
            </a:extLst>
          </p:cNvPr>
          <p:cNvSpPr>
            <a:spLocks noGrp="1"/>
          </p:cNvSpPr>
          <p:nvPr>
            <p:ph type="ctrTitle"/>
          </p:nvPr>
        </p:nvSpPr>
        <p:spPr>
          <a:xfrm>
            <a:off x="0" y="47628"/>
            <a:ext cx="7315200" cy="723898"/>
          </a:xfrm>
        </p:spPr>
        <p:txBody>
          <a:bodyPr anchor="ctr">
            <a:noAutofit/>
          </a:bodyPr>
          <a:lstStyle/>
          <a:p>
            <a:r>
              <a:rPr lang="en-US" sz="2800" dirty="0">
                <a:solidFill>
                  <a:srgbClr val="3F48CC"/>
                </a:solidFill>
                <a:latin typeface="Cinzel" panose="00000500000000000000" pitchFamily="2" charset="0"/>
              </a:rPr>
              <a:t>Beautiful Home With Reduced Price</a:t>
            </a:r>
            <a:endParaRPr lang="en-US" sz="1050" dirty="0">
              <a:solidFill>
                <a:srgbClr val="3F48CC"/>
              </a:solidFill>
              <a:latin typeface="Cinzel" panose="00000500000000000000" pitchFamily="2" charset="0"/>
            </a:endParaRPr>
          </a:p>
        </p:txBody>
      </p:sp>
      <p:sp>
        <p:nvSpPr>
          <p:cNvPr id="3" name="Subtitle 2">
            <a:extLst>
              <a:ext uri="{FF2B5EF4-FFF2-40B4-BE49-F238E27FC236}">
                <a16:creationId xmlns:a16="http://schemas.microsoft.com/office/drawing/2014/main" id="{E33BA6AE-82AB-402E-9887-22001FE3B01C}"/>
              </a:ext>
            </a:extLst>
          </p:cNvPr>
          <p:cNvSpPr>
            <a:spLocks noGrp="1"/>
          </p:cNvSpPr>
          <p:nvPr>
            <p:ph type="subTitle" idx="1"/>
          </p:nvPr>
        </p:nvSpPr>
        <p:spPr>
          <a:xfrm>
            <a:off x="3781425" y="2406212"/>
            <a:ext cx="3236976" cy="4681386"/>
          </a:xfrm>
        </p:spPr>
        <p:txBody>
          <a:bodyPr numCol="1" spcCol="274320" anchor="ctr">
            <a:noAutofit/>
          </a:bodyPr>
          <a:lstStyle/>
          <a:p>
            <a:pPr>
              <a:lnSpc>
                <a:spcPct val="150000"/>
              </a:lnSpc>
            </a:pPr>
            <a:r>
              <a:rPr lang="en-US" sz="1100" dirty="0">
                <a:solidFill>
                  <a:srgbClr val="3F48CC"/>
                </a:solidFill>
                <a:latin typeface="Futura Bk BT" panose="020B0502020204020303" pitchFamily="34" charset="0"/>
              </a:rPr>
              <a:t>Price has been reduced and the seller is motivated! Home is priced to sell quickly. Nestled on a large corner lot in a nice private and quaint neighborhood, this custom built home is a gem. The home boasts beautiful hardwood flooring as you enter the home with beautiful molding throughout. There is one bedroom that is downstairs with a full bathroom. The rear screened porch gives you privacy and a beautiful view of the 3rd tee of the Miler Country Club. The yard has many ornamental shrubs with azaleas situated around the property. The FROG bonus room can be used as a 5th bedroom, play room, office, or etc. This home also has a grand family room with high ceilings and fireplace. The home is being sold "as-is".</a:t>
            </a:r>
          </a:p>
        </p:txBody>
      </p:sp>
      <p:sp>
        <p:nvSpPr>
          <p:cNvPr id="5" name="Rectangle 4">
            <a:extLst>
              <a:ext uri="{FF2B5EF4-FFF2-40B4-BE49-F238E27FC236}">
                <a16:creationId xmlns:a16="http://schemas.microsoft.com/office/drawing/2014/main" id="{85670B67-2331-4C1E-9F67-1D1E3A793DBC}"/>
              </a:ext>
            </a:extLst>
          </p:cNvPr>
          <p:cNvSpPr/>
          <p:nvPr/>
        </p:nvSpPr>
        <p:spPr>
          <a:xfrm>
            <a:off x="3781425" y="7087598"/>
            <a:ext cx="3236976" cy="984885"/>
          </a:xfrm>
          <a:prstGeom prst="rect">
            <a:avLst/>
          </a:prstGeom>
        </p:spPr>
        <p:txBody>
          <a:bodyPr wrap="square">
            <a:spAutoFit/>
          </a:bodyPr>
          <a:lstStyle/>
          <a:p>
            <a:pPr algn="ctr">
              <a:tabLst>
                <a:tab pos="2971800" algn="ctr"/>
                <a:tab pos="5943600" algn="r"/>
              </a:tabLst>
            </a:pPr>
            <a:r>
              <a:rPr lang="en-US" sz="1600" dirty="0">
                <a:solidFill>
                  <a:srgbClr val="3F48CC"/>
                </a:solidFill>
                <a:latin typeface="Futura Bk BT" panose="020B0502020204020303" pitchFamily="34" charset="0"/>
                <a:ea typeface="Calibri" panose="020F0502020204030204" pitchFamily="34" charset="0"/>
                <a:cs typeface="Times New Roman" panose="02020603050405020304" pitchFamily="18" charset="0"/>
              </a:rPr>
              <a:t>Robert Brown</a:t>
            </a:r>
          </a:p>
          <a:p>
            <a:pPr algn="ctr">
              <a:tabLst>
                <a:tab pos="2971800" algn="ctr"/>
                <a:tab pos="5943600" algn="r"/>
              </a:tabLst>
            </a:pPr>
            <a:r>
              <a:rPr lang="en-US" sz="1400" dirty="0">
                <a:solidFill>
                  <a:srgbClr val="3F48CC"/>
                </a:solidFill>
                <a:latin typeface="Futura Bk BT" panose="020B0502020204020303" pitchFamily="34" charset="0"/>
                <a:ea typeface="Calibri" panose="020F0502020204030204" pitchFamily="34" charset="0"/>
                <a:cs typeface="Times New Roman" panose="02020603050405020304" pitchFamily="18" charset="0"/>
              </a:rPr>
              <a:t>Office - (843) 745-4200</a:t>
            </a:r>
          </a:p>
          <a:p>
            <a:pPr algn="ctr">
              <a:tabLst>
                <a:tab pos="2971800" algn="ctr"/>
                <a:tab pos="5943600" algn="r"/>
              </a:tabLst>
            </a:pPr>
            <a:r>
              <a:rPr lang="en-US" sz="1400" dirty="0">
                <a:solidFill>
                  <a:srgbClr val="3F48CC"/>
                </a:solidFill>
                <a:latin typeface="Futura Bk BT" panose="020B0502020204020303" pitchFamily="34" charset="0"/>
                <a:ea typeface="Calibri" panose="020F0502020204030204" pitchFamily="34" charset="0"/>
                <a:cs typeface="Times New Roman" panose="02020603050405020304" pitchFamily="18" charset="0"/>
              </a:rPr>
              <a:t>Mobile - (843) 870-0128</a:t>
            </a:r>
          </a:p>
          <a:p>
            <a:pPr algn="ctr">
              <a:tabLst>
                <a:tab pos="2971800" algn="ctr"/>
                <a:tab pos="5943600" algn="r"/>
              </a:tabLst>
            </a:pPr>
            <a:r>
              <a:rPr lang="en-US" sz="1400" dirty="0">
                <a:solidFill>
                  <a:srgbClr val="3F48CC"/>
                </a:solidFill>
                <a:latin typeface="Futura Bk BT" panose="020B0502020204020303" pitchFamily="34" charset="0"/>
                <a:ea typeface="Calibri" panose="020F0502020204030204" pitchFamily="34" charset="0"/>
                <a:cs typeface="Times New Roman" panose="02020603050405020304" pitchFamily="18" charset="0"/>
              </a:rPr>
              <a:t>robertbrownaccessrealtyllc@mail.com</a:t>
            </a:r>
            <a:endParaRPr lang="en-US" sz="1050" dirty="0">
              <a:solidFill>
                <a:srgbClr val="3F48CC"/>
              </a:solidFill>
              <a:latin typeface="Futura Bk BT" panose="020B0502020204020303" pitchFamily="34" charset="0"/>
              <a:ea typeface="Calibri" panose="020F0502020204030204" pitchFamily="34" charset="0"/>
              <a:cs typeface="Times New Roman" panose="02020603050405020304" pitchFamily="18" charset="0"/>
            </a:endParaRPr>
          </a:p>
        </p:txBody>
      </p:sp>
      <p:pic>
        <p:nvPicPr>
          <p:cNvPr id="7" name="Picture 6">
            <a:extLst>
              <a:ext uri="{FF2B5EF4-FFF2-40B4-BE49-F238E27FC236}">
                <a16:creationId xmlns:a16="http://schemas.microsoft.com/office/drawing/2014/main" id="{B85ADF55-407C-42E0-BFC1-AA131C535E58}"/>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149666" y="755780"/>
            <a:ext cx="3236976" cy="2427732"/>
          </a:xfrm>
          <a:prstGeom prst="rect">
            <a:avLst/>
          </a:prstGeom>
          <a:ln>
            <a:noFill/>
          </a:ln>
          <a:effectLst/>
        </p:spPr>
      </p:pic>
      <p:sp>
        <p:nvSpPr>
          <p:cNvPr id="8" name="Rectangle 7">
            <a:extLst>
              <a:ext uri="{FF2B5EF4-FFF2-40B4-BE49-F238E27FC236}">
                <a16:creationId xmlns:a16="http://schemas.microsoft.com/office/drawing/2014/main" id="{F6787D64-12F7-48C0-95AB-89579FFDD74E}"/>
              </a:ext>
            </a:extLst>
          </p:cNvPr>
          <p:cNvSpPr/>
          <p:nvPr/>
        </p:nvSpPr>
        <p:spPr>
          <a:xfrm>
            <a:off x="8162925" y="3334695"/>
            <a:ext cx="1057275" cy="2474609"/>
          </a:xfrm>
          <a:prstGeom prst="rect">
            <a:avLst/>
          </a:prstGeom>
          <a:noFill/>
          <a:ln w="63500" cmpd="tri">
            <a:solidFill>
              <a:srgbClr val="2E625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6">
                  <a:lumMod val="50000"/>
                </a:schemeClr>
              </a:solidFill>
            </a:endParaRPr>
          </a:p>
        </p:txBody>
      </p:sp>
      <p:cxnSp>
        <p:nvCxnSpPr>
          <p:cNvPr id="10" name="Straight Connector 9">
            <a:extLst>
              <a:ext uri="{FF2B5EF4-FFF2-40B4-BE49-F238E27FC236}">
                <a16:creationId xmlns:a16="http://schemas.microsoft.com/office/drawing/2014/main" id="{F9B7986A-3ED8-495E-832E-D5E634941F60}"/>
              </a:ext>
            </a:extLst>
          </p:cNvPr>
          <p:cNvCxnSpPr>
            <a:cxnSpLocks/>
          </p:cNvCxnSpPr>
          <p:nvPr/>
        </p:nvCxnSpPr>
        <p:spPr>
          <a:xfrm>
            <a:off x="1828800" y="-452437"/>
            <a:ext cx="5486400" cy="0"/>
          </a:xfrm>
          <a:prstGeom prst="line">
            <a:avLst/>
          </a:prstGeom>
          <a:ln>
            <a:solidFill>
              <a:srgbClr val="848EA7">
                <a:alpha val="50000"/>
              </a:srgbClr>
            </a:solidFill>
          </a:ln>
          <a:effectLst/>
        </p:spPr>
        <p:style>
          <a:lnRef idx="1">
            <a:schemeClr val="accent1"/>
          </a:lnRef>
          <a:fillRef idx="0">
            <a:schemeClr val="accent1"/>
          </a:fillRef>
          <a:effectRef idx="0">
            <a:schemeClr val="accent1"/>
          </a:effectRef>
          <a:fontRef idx="minor">
            <a:schemeClr val="tx1"/>
          </a:fontRef>
        </p:style>
      </p:cxnSp>
      <p:sp>
        <p:nvSpPr>
          <p:cNvPr id="6" name="Rectangle 5">
            <a:extLst>
              <a:ext uri="{FF2B5EF4-FFF2-40B4-BE49-F238E27FC236}">
                <a16:creationId xmlns:a16="http://schemas.microsoft.com/office/drawing/2014/main" id="{0CC15212-A91E-4022-B9AB-EDFF84815D30}"/>
              </a:ext>
            </a:extLst>
          </p:cNvPr>
          <p:cNvSpPr/>
          <p:nvPr/>
        </p:nvSpPr>
        <p:spPr>
          <a:xfrm>
            <a:off x="-1943101" y="-1130592"/>
            <a:ext cx="3485249" cy="1292662"/>
          </a:xfrm>
          <a:prstGeom prst="rect">
            <a:avLst/>
          </a:prstGeom>
        </p:spPr>
        <p:txBody>
          <a:bodyPr wrap="none">
            <a:spAutoFit/>
          </a:bodyPr>
          <a:lstStyle/>
          <a:p>
            <a:r>
              <a:rPr lang="en-US" sz="7800" dirty="0">
                <a:solidFill>
                  <a:schemeClr val="accent6">
                    <a:lumMod val="50000"/>
                  </a:schemeClr>
                </a:solidFill>
                <a:effectLst>
                  <a:outerShdw blurRad="38100" dist="38100" dir="2700000" algn="tl">
                    <a:srgbClr val="000000">
                      <a:alpha val="43137"/>
                    </a:srgbClr>
                  </a:outerShdw>
                </a:effectLst>
                <a:latin typeface="Perpetua Titling MT" panose="02020502060505020804" pitchFamily="18" charset="0"/>
              </a:rPr>
              <a:t>DRAFT</a:t>
            </a:r>
            <a:endParaRPr lang="en-US" sz="7800" dirty="0">
              <a:solidFill>
                <a:schemeClr val="accent6">
                  <a:lumMod val="50000"/>
                </a:schemeClr>
              </a:solidFill>
            </a:endParaRPr>
          </a:p>
        </p:txBody>
      </p:sp>
      <p:sp>
        <p:nvSpPr>
          <p:cNvPr id="4" name="Rectangle 3">
            <a:extLst>
              <a:ext uri="{FF2B5EF4-FFF2-40B4-BE49-F238E27FC236}">
                <a16:creationId xmlns:a16="http://schemas.microsoft.com/office/drawing/2014/main" id="{1E8D8F9B-02B4-4280-B4CA-3CA20CB8BF3A}"/>
              </a:ext>
            </a:extLst>
          </p:cNvPr>
          <p:cNvSpPr/>
          <p:nvPr/>
        </p:nvSpPr>
        <p:spPr>
          <a:xfrm>
            <a:off x="3781425" y="755780"/>
            <a:ext cx="3236976" cy="1569660"/>
          </a:xfrm>
          <a:prstGeom prst="rect">
            <a:avLst/>
          </a:prstGeom>
        </p:spPr>
        <p:txBody>
          <a:bodyPr wrap="square">
            <a:spAutoFit/>
          </a:bodyPr>
          <a:lstStyle/>
          <a:p>
            <a:pPr algn="ctr"/>
            <a:r>
              <a:rPr lang="en-US" sz="2400" dirty="0">
                <a:solidFill>
                  <a:srgbClr val="3F48CC"/>
                </a:solidFill>
                <a:latin typeface="Futura Lt BT" panose="020B0402020204020303" pitchFamily="34" charset="0"/>
              </a:rPr>
              <a:t>100 Lucretia Lane</a:t>
            </a:r>
          </a:p>
          <a:p>
            <a:pPr algn="ctr"/>
            <a:r>
              <a:rPr lang="en-US" dirty="0">
                <a:solidFill>
                  <a:srgbClr val="3F48CC"/>
                </a:solidFill>
                <a:latin typeface="Futura Lt BT" panose="020B0402020204020303" pitchFamily="34" charset="0"/>
              </a:rPr>
              <a:t>Tea Farm</a:t>
            </a:r>
          </a:p>
          <a:p>
            <a:pPr algn="ctr"/>
            <a:r>
              <a:rPr lang="en-US" dirty="0">
                <a:solidFill>
                  <a:srgbClr val="3F48CC"/>
                </a:solidFill>
                <a:latin typeface="Futura Lt BT" panose="020B0402020204020303" pitchFamily="34" charset="0"/>
              </a:rPr>
              <a:t>Summerville, SC 29483</a:t>
            </a:r>
          </a:p>
          <a:p>
            <a:pPr algn="ctr"/>
            <a:r>
              <a:rPr lang="en-US" dirty="0">
                <a:solidFill>
                  <a:srgbClr val="3F48CC"/>
                </a:solidFill>
                <a:latin typeface="Futura Lt BT" panose="020B0402020204020303" pitchFamily="34" charset="0"/>
              </a:rPr>
              <a:t>MLS# 19024267</a:t>
            </a:r>
          </a:p>
          <a:p>
            <a:pPr algn="ctr"/>
            <a:r>
              <a:rPr lang="en-US" dirty="0">
                <a:solidFill>
                  <a:srgbClr val="3F48CC"/>
                </a:solidFill>
                <a:latin typeface="Futura Lt BT" panose="020B0402020204020303" pitchFamily="34" charset="0"/>
              </a:rPr>
              <a:t>$405,000</a:t>
            </a:r>
            <a:endParaRPr lang="en-US" sz="2800" dirty="0">
              <a:solidFill>
                <a:srgbClr val="3F48CC"/>
              </a:solidFill>
              <a:latin typeface="Great Vibes" panose="02000507080000020002" pitchFamily="2" charset="0"/>
            </a:endParaRPr>
          </a:p>
        </p:txBody>
      </p:sp>
      <p:pic>
        <p:nvPicPr>
          <p:cNvPr id="13" name="Picture 12">
            <a:extLst>
              <a:ext uri="{FF2B5EF4-FFF2-40B4-BE49-F238E27FC236}">
                <a16:creationId xmlns:a16="http://schemas.microsoft.com/office/drawing/2014/main" id="{BBDB37FB-EE00-4957-9D73-203F05C60522}"/>
              </a:ext>
            </a:extLst>
          </p:cNvPr>
          <p:cNvPicPr>
            <a:picLocks noChangeAspect="1"/>
          </p:cNvPicPr>
          <p:nvPr/>
        </p:nvPicPr>
        <p:blipFill>
          <a:blip r:embed="rId3">
            <a:extLst>
              <a:ext uri="{28A0092B-C50C-407E-A947-70E740481C1C}">
                <a14:useLocalDpi xmlns:a14="http://schemas.microsoft.com/office/drawing/2010/main" val="0"/>
              </a:ext>
            </a:extLst>
          </a:blip>
          <a:srcRect/>
          <a:stretch/>
        </p:blipFill>
        <p:spPr>
          <a:xfrm>
            <a:off x="149667" y="6554198"/>
            <a:ext cx="3236975" cy="2427732"/>
          </a:xfrm>
          <a:prstGeom prst="rect">
            <a:avLst/>
          </a:prstGeom>
          <a:ln>
            <a:noFill/>
          </a:ln>
          <a:effectLst/>
        </p:spPr>
      </p:pic>
      <p:pic>
        <p:nvPicPr>
          <p:cNvPr id="14" name="Picture 13">
            <a:extLst>
              <a:ext uri="{FF2B5EF4-FFF2-40B4-BE49-F238E27FC236}">
                <a16:creationId xmlns:a16="http://schemas.microsoft.com/office/drawing/2014/main" id="{E5E9393D-3B00-451F-BA91-D96F0EC58223}"/>
              </a:ext>
            </a:extLst>
          </p:cNvPr>
          <p:cNvPicPr>
            <a:picLocks noChangeAspect="1"/>
          </p:cNvPicPr>
          <p:nvPr/>
        </p:nvPicPr>
        <p:blipFill>
          <a:blip r:embed="rId4">
            <a:extLst>
              <a:ext uri="{28A0092B-C50C-407E-A947-70E740481C1C}">
                <a14:useLocalDpi xmlns:a14="http://schemas.microsoft.com/office/drawing/2010/main" val="0"/>
              </a:ext>
            </a:extLst>
          </a:blip>
          <a:srcRect/>
          <a:stretch/>
        </p:blipFill>
        <p:spPr>
          <a:xfrm>
            <a:off x="4556034" y="8153255"/>
            <a:ext cx="1687759" cy="828675"/>
          </a:xfrm>
          <a:prstGeom prst="rect">
            <a:avLst/>
          </a:prstGeom>
        </p:spPr>
      </p:pic>
      <p:cxnSp>
        <p:nvCxnSpPr>
          <p:cNvPr id="16" name="Straight Connector 15">
            <a:extLst>
              <a:ext uri="{FF2B5EF4-FFF2-40B4-BE49-F238E27FC236}">
                <a16:creationId xmlns:a16="http://schemas.microsoft.com/office/drawing/2014/main" id="{9F0F57D7-81BD-4425-A49F-2AD085031C04}"/>
              </a:ext>
            </a:extLst>
          </p:cNvPr>
          <p:cNvCxnSpPr>
            <a:cxnSpLocks/>
          </p:cNvCxnSpPr>
          <p:nvPr/>
        </p:nvCxnSpPr>
        <p:spPr>
          <a:xfrm>
            <a:off x="8162925" y="1339923"/>
            <a:ext cx="1704524" cy="0"/>
          </a:xfrm>
          <a:prstGeom prst="line">
            <a:avLst/>
          </a:prstGeom>
          <a:ln>
            <a:solidFill>
              <a:srgbClr val="848EA7">
                <a:alpha val="50000"/>
              </a:srgbClr>
            </a:solidFill>
          </a:ln>
          <a:effectLst/>
        </p:spPr>
        <p:style>
          <a:lnRef idx="1">
            <a:schemeClr val="accent1"/>
          </a:lnRef>
          <a:fillRef idx="0">
            <a:schemeClr val="accent1"/>
          </a:fillRef>
          <a:effectRef idx="0">
            <a:schemeClr val="accent1"/>
          </a:effectRef>
          <a:fontRef idx="minor">
            <a:schemeClr val="tx1"/>
          </a:fontRef>
        </p:style>
      </p:cxnSp>
      <p:pic>
        <p:nvPicPr>
          <p:cNvPr id="18" name="Picture 17" descr="A close up of a necklace&#10;&#10;Description automatically generated">
            <a:extLst>
              <a:ext uri="{FF2B5EF4-FFF2-40B4-BE49-F238E27FC236}">
                <a16:creationId xmlns:a16="http://schemas.microsoft.com/office/drawing/2014/main" id="{06D61034-8B0A-49ED-9623-F6DB87C723BA}"/>
              </a:ext>
            </a:extLst>
          </p:cNvPr>
          <p:cNvPicPr>
            <a:picLocks noChangeAspect="1"/>
          </p:cNvPicPr>
          <p:nvPr/>
        </p:nvPicPr>
        <p:blipFill>
          <a:blip r:embed="rId5">
            <a:duotone>
              <a:prstClr val="black"/>
              <a:schemeClr val="accent1">
                <a:tint val="45000"/>
                <a:satMod val="400000"/>
              </a:schemeClr>
            </a:duotone>
            <a:alphaModFix amt="75000"/>
            <a:extLst>
              <a:ext uri="{28A0092B-C50C-407E-A947-70E740481C1C}">
                <a14:useLocalDpi xmlns:a14="http://schemas.microsoft.com/office/drawing/2010/main" val="0"/>
              </a:ext>
              <a:ext uri="{837473B0-CC2E-450A-ABE3-18F120FF3D39}">
                <a1611:picAttrSrcUrl xmlns:a1611="http://schemas.microsoft.com/office/drawing/2016/11/main" r:id="rId6"/>
              </a:ext>
            </a:extLst>
          </a:blip>
          <a:stretch>
            <a:fillRect/>
          </a:stretch>
        </p:blipFill>
        <p:spPr>
          <a:xfrm>
            <a:off x="8005762" y="283722"/>
            <a:ext cx="1371600" cy="1371600"/>
          </a:xfrm>
          <a:prstGeom prst="rect">
            <a:avLst/>
          </a:prstGeom>
        </p:spPr>
      </p:pic>
      <p:pic>
        <p:nvPicPr>
          <p:cNvPr id="21" name="Picture 20" descr="A close up of a logo&#10;&#10;Description automatically generated">
            <a:extLst>
              <a:ext uri="{FF2B5EF4-FFF2-40B4-BE49-F238E27FC236}">
                <a16:creationId xmlns:a16="http://schemas.microsoft.com/office/drawing/2014/main" id="{1F3A589F-4321-4309-B8B9-BC9859648F84}"/>
              </a:ext>
            </a:extLst>
          </p:cNvPr>
          <p:cNvPicPr>
            <a:picLocks noChangeAspect="1"/>
          </p:cNvPicPr>
          <p:nvPr/>
        </p:nvPicPr>
        <p:blipFill>
          <a:blip r:embed="rId7">
            <a:extLst>
              <a:ext uri="{28A0092B-C50C-407E-A947-70E740481C1C}">
                <a14:useLocalDpi xmlns:a14="http://schemas.microsoft.com/office/drawing/2010/main" val="0"/>
              </a:ext>
              <a:ext uri="{837473B0-CC2E-450A-ABE3-18F120FF3D39}">
                <a1611:picAttrSrcUrl xmlns:a1611="http://schemas.microsoft.com/office/drawing/2016/11/main" r:id="rId8"/>
              </a:ext>
            </a:extLst>
          </a:blip>
          <a:stretch>
            <a:fillRect/>
          </a:stretch>
        </p:blipFill>
        <p:spPr>
          <a:xfrm>
            <a:off x="-2062869" y="3463041"/>
            <a:ext cx="1371600" cy="685800"/>
          </a:xfrm>
          <a:prstGeom prst="rect">
            <a:avLst/>
          </a:prstGeom>
        </p:spPr>
      </p:pic>
      <p:pic>
        <p:nvPicPr>
          <p:cNvPr id="23" name="Picture 22" descr="A close up of a logo&#10;&#10;Description automatically generated">
            <a:extLst>
              <a:ext uri="{FF2B5EF4-FFF2-40B4-BE49-F238E27FC236}">
                <a16:creationId xmlns:a16="http://schemas.microsoft.com/office/drawing/2014/main" id="{14DF45C5-673B-44C3-9AC7-A14CCB285F42}"/>
              </a:ext>
            </a:extLst>
          </p:cNvPr>
          <p:cNvPicPr>
            <a:picLocks noChangeAspect="1"/>
          </p:cNvPicPr>
          <p:nvPr/>
        </p:nvPicPr>
        <p:blipFill>
          <a:blip r:embed="rId9">
            <a:extLst>
              <a:ext uri="{28A0092B-C50C-407E-A947-70E740481C1C}">
                <a14:useLocalDpi xmlns:a14="http://schemas.microsoft.com/office/drawing/2010/main" val="0"/>
              </a:ext>
              <a:ext uri="{837473B0-CC2E-450A-ABE3-18F120FF3D39}">
                <a1611:picAttrSrcUrl xmlns:a1611="http://schemas.microsoft.com/office/drawing/2016/11/main" r:id="rId10"/>
              </a:ext>
            </a:extLst>
          </a:blip>
          <a:stretch>
            <a:fillRect/>
          </a:stretch>
        </p:blipFill>
        <p:spPr>
          <a:xfrm>
            <a:off x="-2062869" y="6247385"/>
            <a:ext cx="1371600" cy="1371600"/>
          </a:xfrm>
          <a:prstGeom prst="rect">
            <a:avLst/>
          </a:prstGeom>
        </p:spPr>
      </p:pic>
      <p:pic>
        <p:nvPicPr>
          <p:cNvPr id="26" name="Picture 25" descr="A picture containing animal, flying, kite, water&#10;&#10;Description automatically generated">
            <a:extLst>
              <a:ext uri="{FF2B5EF4-FFF2-40B4-BE49-F238E27FC236}">
                <a16:creationId xmlns:a16="http://schemas.microsoft.com/office/drawing/2014/main" id="{04331E6D-ACF8-4752-B2F1-DF2157B9FD51}"/>
              </a:ext>
            </a:extLst>
          </p:cNvPr>
          <p:cNvPicPr>
            <a:picLocks noChangeAspect="1"/>
          </p:cNvPicPr>
          <p:nvPr/>
        </p:nvPicPr>
        <p:blipFill>
          <a:blip r:embed="rId11">
            <a:extLst>
              <a:ext uri="{28A0092B-C50C-407E-A947-70E740481C1C}">
                <a14:useLocalDpi xmlns:a14="http://schemas.microsoft.com/office/drawing/2010/main" val="0"/>
              </a:ext>
              <a:ext uri="{837473B0-CC2E-450A-ABE3-18F120FF3D39}">
                <a1611:picAttrSrcUrl xmlns:a1611="http://schemas.microsoft.com/office/drawing/2016/11/main" r:id="rId12"/>
              </a:ext>
            </a:extLst>
          </a:blip>
          <a:stretch>
            <a:fillRect/>
          </a:stretch>
        </p:blipFill>
        <p:spPr>
          <a:xfrm>
            <a:off x="-2062869" y="1335160"/>
            <a:ext cx="1371600" cy="1371600"/>
          </a:xfrm>
          <a:prstGeom prst="rect">
            <a:avLst/>
          </a:prstGeom>
        </p:spPr>
      </p:pic>
      <p:sp>
        <p:nvSpPr>
          <p:cNvPr id="20" name="Rectangle 19">
            <a:extLst>
              <a:ext uri="{FF2B5EF4-FFF2-40B4-BE49-F238E27FC236}">
                <a16:creationId xmlns:a16="http://schemas.microsoft.com/office/drawing/2014/main" id="{BA3FA5DE-0AC7-4874-9E62-C03F7235062C}"/>
              </a:ext>
            </a:extLst>
          </p:cNvPr>
          <p:cNvSpPr/>
          <p:nvPr/>
        </p:nvSpPr>
        <p:spPr>
          <a:xfrm>
            <a:off x="8037733" y="6657680"/>
            <a:ext cx="3279334" cy="830997"/>
          </a:xfrm>
          <a:prstGeom prst="rect">
            <a:avLst/>
          </a:prstGeom>
        </p:spPr>
        <p:txBody>
          <a:bodyPr wrap="square">
            <a:spAutoFit/>
          </a:bodyPr>
          <a:lstStyle/>
          <a:p>
            <a:pPr algn="ctr">
              <a:tabLst>
                <a:tab pos="2971800" algn="ctr"/>
                <a:tab pos="5943600" algn="r"/>
              </a:tabLst>
            </a:pPr>
            <a:r>
              <a:rPr lang="en-US" sz="1600" dirty="0">
                <a:solidFill>
                  <a:schemeClr val="accent6">
                    <a:lumMod val="50000"/>
                  </a:schemeClr>
                </a:solidFill>
                <a:latin typeface="Futura Bk BT" panose="020B0502020204020303" pitchFamily="34" charset="0"/>
                <a:ea typeface="Calibri" panose="020F0502020204030204" pitchFamily="34" charset="0"/>
                <a:cs typeface="Times New Roman" panose="02020603050405020304" pitchFamily="18" charset="0"/>
              </a:rPr>
              <a:t>Access Realty LLC</a:t>
            </a:r>
          </a:p>
          <a:p>
            <a:pPr algn="ctr">
              <a:tabLst>
                <a:tab pos="2971800" algn="ctr"/>
                <a:tab pos="5943600" algn="r"/>
              </a:tabLst>
            </a:pPr>
            <a:r>
              <a:rPr lang="en-US" sz="1600" dirty="0">
                <a:solidFill>
                  <a:schemeClr val="accent6">
                    <a:lumMod val="50000"/>
                  </a:schemeClr>
                </a:solidFill>
                <a:latin typeface="Futura Bk BT" panose="020B0502020204020303" pitchFamily="34" charset="0"/>
                <a:ea typeface="Calibri" panose="020F0502020204030204" pitchFamily="34" charset="0"/>
                <a:cs typeface="Times New Roman" panose="02020603050405020304" pitchFamily="18" charset="0"/>
              </a:rPr>
              <a:t>1678 Old Military Rd</a:t>
            </a:r>
          </a:p>
          <a:p>
            <a:pPr algn="ctr">
              <a:tabLst>
                <a:tab pos="2971800" algn="ctr"/>
                <a:tab pos="5943600" algn="r"/>
              </a:tabLst>
            </a:pPr>
            <a:r>
              <a:rPr lang="en-US" sz="1600" dirty="0">
                <a:solidFill>
                  <a:schemeClr val="accent6">
                    <a:lumMod val="50000"/>
                  </a:schemeClr>
                </a:solidFill>
                <a:latin typeface="Futura Bk BT" panose="020B0502020204020303" pitchFamily="34" charset="0"/>
                <a:ea typeface="Calibri" panose="020F0502020204030204" pitchFamily="34" charset="0"/>
                <a:cs typeface="Times New Roman" panose="02020603050405020304" pitchFamily="18" charset="0"/>
              </a:rPr>
              <a:t>Charleston, SC 29412</a:t>
            </a:r>
            <a:endParaRPr lang="en-US" sz="1100" dirty="0">
              <a:solidFill>
                <a:schemeClr val="accent6">
                  <a:lumMod val="50000"/>
                </a:schemeClr>
              </a:solidFill>
              <a:latin typeface="Futura Bk BT" panose="020B0502020204020303" pitchFamily="34" charset="0"/>
              <a:ea typeface="Calibri" panose="020F0502020204030204" pitchFamily="34" charset="0"/>
              <a:cs typeface="Times New Roman" panose="02020603050405020304" pitchFamily="18" charset="0"/>
            </a:endParaRPr>
          </a:p>
        </p:txBody>
      </p:sp>
      <p:pic>
        <p:nvPicPr>
          <p:cNvPr id="22" name="Picture 21">
            <a:extLst>
              <a:ext uri="{FF2B5EF4-FFF2-40B4-BE49-F238E27FC236}">
                <a16:creationId xmlns:a16="http://schemas.microsoft.com/office/drawing/2014/main" id="{0A26B69D-64B2-4F75-B526-ADACC5A1AC88}"/>
              </a:ext>
            </a:extLst>
          </p:cNvPr>
          <p:cNvPicPr>
            <a:picLocks noChangeAspect="1"/>
          </p:cNvPicPr>
          <p:nvPr/>
        </p:nvPicPr>
        <p:blipFill>
          <a:blip r:embed="rId13">
            <a:extLst>
              <a:ext uri="{28A0092B-C50C-407E-A947-70E740481C1C}">
                <a14:useLocalDpi xmlns:a14="http://schemas.microsoft.com/office/drawing/2010/main" val="0"/>
              </a:ext>
            </a:extLst>
          </a:blip>
          <a:srcRect/>
          <a:stretch/>
        </p:blipFill>
        <p:spPr>
          <a:xfrm>
            <a:off x="149666" y="4881980"/>
            <a:ext cx="1131588" cy="1508784"/>
          </a:xfrm>
          <a:prstGeom prst="rect">
            <a:avLst/>
          </a:prstGeom>
          <a:ln>
            <a:noFill/>
          </a:ln>
          <a:effectLst/>
        </p:spPr>
      </p:pic>
      <p:pic>
        <p:nvPicPr>
          <p:cNvPr id="25" name="Picture 24">
            <a:extLst>
              <a:ext uri="{FF2B5EF4-FFF2-40B4-BE49-F238E27FC236}">
                <a16:creationId xmlns:a16="http://schemas.microsoft.com/office/drawing/2014/main" id="{7CEF814D-29AA-42C0-91D0-179456226F40}"/>
              </a:ext>
            </a:extLst>
          </p:cNvPr>
          <p:cNvPicPr>
            <a:picLocks noChangeAspect="1"/>
          </p:cNvPicPr>
          <p:nvPr/>
        </p:nvPicPr>
        <p:blipFill>
          <a:blip r:embed="rId14">
            <a:extLst>
              <a:ext uri="{28A0092B-C50C-407E-A947-70E740481C1C}">
                <a14:useLocalDpi xmlns:a14="http://schemas.microsoft.com/office/drawing/2010/main" val="0"/>
              </a:ext>
            </a:extLst>
          </a:blip>
          <a:srcRect/>
          <a:stretch/>
        </p:blipFill>
        <p:spPr>
          <a:xfrm>
            <a:off x="1374962" y="4881980"/>
            <a:ext cx="2011680" cy="1508760"/>
          </a:xfrm>
          <a:prstGeom prst="rect">
            <a:avLst/>
          </a:prstGeom>
          <a:ln>
            <a:noFill/>
          </a:ln>
          <a:effectLst/>
        </p:spPr>
      </p:pic>
      <p:pic>
        <p:nvPicPr>
          <p:cNvPr id="29" name="Picture 28">
            <a:extLst>
              <a:ext uri="{FF2B5EF4-FFF2-40B4-BE49-F238E27FC236}">
                <a16:creationId xmlns:a16="http://schemas.microsoft.com/office/drawing/2014/main" id="{C25DFADB-E707-49A0-A72E-8629933AE915}"/>
              </a:ext>
            </a:extLst>
          </p:cNvPr>
          <p:cNvPicPr>
            <a:picLocks noChangeAspect="1"/>
          </p:cNvPicPr>
          <p:nvPr/>
        </p:nvPicPr>
        <p:blipFill>
          <a:blip r:embed="rId15">
            <a:extLst>
              <a:ext uri="{28A0092B-C50C-407E-A947-70E740481C1C}">
                <a14:useLocalDpi xmlns:a14="http://schemas.microsoft.com/office/drawing/2010/main" val="0"/>
              </a:ext>
            </a:extLst>
          </a:blip>
          <a:srcRect/>
          <a:stretch/>
        </p:blipFill>
        <p:spPr>
          <a:xfrm>
            <a:off x="149666" y="3346946"/>
            <a:ext cx="1028699" cy="1371600"/>
          </a:xfrm>
          <a:prstGeom prst="rect">
            <a:avLst/>
          </a:prstGeom>
          <a:ln>
            <a:noFill/>
          </a:ln>
          <a:effectLst/>
        </p:spPr>
      </p:pic>
      <p:pic>
        <p:nvPicPr>
          <p:cNvPr id="30" name="Picture 29">
            <a:extLst>
              <a:ext uri="{FF2B5EF4-FFF2-40B4-BE49-F238E27FC236}">
                <a16:creationId xmlns:a16="http://schemas.microsoft.com/office/drawing/2014/main" id="{87F008F2-6787-4BC7-80AE-EF9F11A610B1}"/>
              </a:ext>
            </a:extLst>
          </p:cNvPr>
          <p:cNvPicPr>
            <a:picLocks noChangeAspect="1"/>
          </p:cNvPicPr>
          <p:nvPr/>
        </p:nvPicPr>
        <p:blipFill>
          <a:blip r:embed="rId16">
            <a:extLst>
              <a:ext uri="{28A0092B-C50C-407E-A947-70E740481C1C}">
                <a14:useLocalDpi xmlns:a14="http://schemas.microsoft.com/office/drawing/2010/main" val="0"/>
              </a:ext>
            </a:extLst>
          </a:blip>
          <a:srcRect/>
          <a:stretch/>
        </p:blipFill>
        <p:spPr>
          <a:xfrm>
            <a:off x="1267221" y="3346946"/>
            <a:ext cx="1028699" cy="1371598"/>
          </a:xfrm>
          <a:prstGeom prst="rect">
            <a:avLst/>
          </a:prstGeom>
          <a:ln>
            <a:noFill/>
          </a:ln>
          <a:effectLst/>
        </p:spPr>
      </p:pic>
      <p:pic>
        <p:nvPicPr>
          <p:cNvPr id="31" name="Picture 30">
            <a:extLst>
              <a:ext uri="{FF2B5EF4-FFF2-40B4-BE49-F238E27FC236}">
                <a16:creationId xmlns:a16="http://schemas.microsoft.com/office/drawing/2014/main" id="{2E0ADC1C-8EE3-4B8F-9560-F189ED3CB707}"/>
              </a:ext>
            </a:extLst>
          </p:cNvPr>
          <p:cNvPicPr>
            <a:picLocks noChangeAspect="1"/>
          </p:cNvPicPr>
          <p:nvPr/>
        </p:nvPicPr>
        <p:blipFill>
          <a:blip r:embed="rId17">
            <a:extLst>
              <a:ext uri="{28A0092B-C50C-407E-A947-70E740481C1C}">
                <a14:useLocalDpi xmlns:a14="http://schemas.microsoft.com/office/drawing/2010/main" val="0"/>
              </a:ext>
            </a:extLst>
          </a:blip>
          <a:srcRect/>
          <a:stretch/>
        </p:blipFill>
        <p:spPr>
          <a:xfrm>
            <a:off x="2357943" y="3346946"/>
            <a:ext cx="1028699" cy="1371598"/>
          </a:xfrm>
          <a:prstGeom prst="rect">
            <a:avLst/>
          </a:prstGeom>
          <a:ln>
            <a:noFill/>
          </a:ln>
          <a:effectLst/>
        </p:spPr>
      </p:pic>
    </p:spTree>
    <p:extLst>
      <p:ext uri="{BB962C8B-B14F-4D97-AF65-F5344CB8AC3E}">
        <p14:creationId xmlns:p14="http://schemas.microsoft.com/office/powerpoint/2010/main" val="632093859"/>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1099</TotalTime>
  <Words>193</Words>
  <Application>Microsoft Office PowerPoint</Application>
  <PresentationFormat>Custom</PresentationFormat>
  <Paragraphs>15</Paragraphs>
  <Slides>1</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vt:i4>
      </vt:variant>
    </vt:vector>
  </HeadingPairs>
  <TitlesOfParts>
    <vt:vector size="10" baseType="lpstr">
      <vt:lpstr>Arial</vt:lpstr>
      <vt:lpstr>Calibri</vt:lpstr>
      <vt:lpstr>Calibri Light</vt:lpstr>
      <vt:lpstr>Cinzel</vt:lpstr>
      <vt:lpstr>Futura Bk BT</vt:lpstr>
      <vt:lpstr>Futura Lt BT</vt:lpstr>
      <vt:lpstr>Great Vibes</vt:lpstr>
      <vt:lpstr>Perpetua Titling MT</vt:lpstr>
      <vt:lpstr>Office Theme</vt:lpstr>
      <vt:lpstr>Beautiful Home With Reduced Price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AGENT OPEN HOUSE 136 Broad St :: $1,825,000 Tuesday, May 21, 2019 :: 11:30a to 1p </dc:title>
  <dc:creator>A. Thomas Price</dc:creator>
  <cp:lastModifiedBy>A. Thomas Price</cp:lastModifiedBy>
  <cp:revision>16</cp:revision>
  <dcterms:created xsi:type="dcterms:W3CDTF">2019-05-16T19:09:19Z</dcterms:created>
  <dcterms:modified xsi:type="dcterms:W3CDTF">2020-03-08T15:56:26Z</dcterms:modified>
</cp:coreProperties>
</file>