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AB5F"/>
    <a:srgbClr val="0034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60" y="40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hyperlink" Target="mailto:egovan@rogcoastal.com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hyperlink" Target="http://www.ernestsellscharlesto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28"/>
          <a:stretch/>
        </p:blipFill>
        <p:spPr bwMode="auto">
          <a:xfrm>
            <a:off x="1705847" y="142001"/>
            <a:ext cx="5979417" cy="324223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80945" y="9335314"/>
            <a:ext cx="1562527" cy="364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1160" y="3524031"/>
            <a:ext cx="6068790" cy="996314"/>
          </a:xfrm>
        </p:spPr>
        <p:txBody>
          <a:bodyPr anchor="t">
            <a:noAutofit/>
          </a:bodyPr>
          <a:lstStyle/>
          <a:p>
            <a:r>
              <a:rPr lang="en-US" sz="2000" b="1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100 Pacolet Street</a:t>
            </a:r>
            <a:br>
              <a:rPr lang="en-US" sz="2000" b="1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8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Lakes of Summerville ~ Summerville, SC 29485</a:t>
            </a:r>
            <a:br>
              <a:rPr lang="en-US" sz="18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8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18014991 ~ $280,000</a:t>
            </a:r>
            <a:endParaRPr lang="en-US" sz="1100" dirty="0">
              <a:latin typeface="Arial Nova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8322" y="4660640"/>
            <a:ext cx="6194078" cy="4360314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Unique opportunity to own a 3100+ home with power bills under $50/month the last 2 months. Home has solar panels that will be paid off at closing. </a:t>
            </a:r>
          </a:p>
          <a:p>
            <a:endParaRPr lang="en-US" sz="1600" dirty="0">
              <a:solidFill>
                <a:schemeClr val="tx1"/>
              </a:solidFill>
              <a:latin typeface="Arial Nova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large open floor home is a one owner home with no pets having been inside. The home sits on a large corner lot. Bamboo flooring on the 1st level and carpet upstairs in the bedrooms. </a:t>
            </a:r>
          </a:p>
          <a:p>
            <a:endParaRPr lang="en-US" sz="1600" dirty="0">
              <a:solidFill>
                <a:schemeClr val="tx1"/>
              </a:solidFill>
              <a:latin typeface="Arial Nova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home has 4 bedrooms but could easily be converted to 5 bedrooms. There is also a private office on the 1st floor. There is also a gas fireplace in the family room for those cool winter nights. </a:t>
            </a:r>
          </a:p>
          <a:p>
            <a:endParaRPr lang="en-US" sz="1600" dirty="0">
              <a:solidFill>
                <a:schemeClr val="tx1"/>
              </a:solidFill>
              <a:latin typeface="Arial Nova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Come see this home NOW, sellers are motivated and home is priced to sell. Copies of the recent power bills are attached in the documents section. 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Realty ONE Group Coastal | 1510 Trolley Rd | Summerville, SC 29485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185251" y="-1181101"/>
            <a:ext cx="7376497" cy="996314"/>
          </a:xfrm>
          <a:prstGeom prst="ribbon">
            <a:avLst>
              <a:gd name="adj1" fmla="val 16667"/>
              <a:gd name="adj2" fmla="val 71557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i="1" dirty="0">
                <a:solidFill>
                  <a:schemeClr val="tx1"/>
                </a:solidFill>
                <a:latin typeface="Gabriola" panose="04040605051002020D02" pitchFamily="82" charset="0"/>
              </a:rPr>
              <a:t>Open House Lunch ~ Friday, Oct 3 from 11 - 1</a:t>
            </a:r>
          </a:p>
          <a:p>
            <a:pPr algn="ctr"/>
            <a:r>
              <a:rPr lang="en-US" sz="2400" i="1" dirty="0">
                <a:solidFill>
                  <a:schemeClr val="tx1"/>
                </a:solidFill>
                <a:latin typeface="Gabriola" panose="04040605051002020D02" pitchFamily="82" charset="0"/>
              </a:rPr>
              <a:t>Handyman Special… Bring your hard hats!</a:t>
            </a:r>
          </a:p>
        </p:txBody>
      </p:sp>
      <p:sp>
        <p:nvSpPr>
          <p:cNvPr id="8" name="Rectangle 7"/>
          <p:cNvSpPr/>
          <p:nvPr/>
        </p:nvSpPr>
        <p:spPr>
          <a:xfrm>
            <a:off x="1705847" y="2799464"/>
            <a:ext cx="59794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200" i="1" dirty="0">
                <a:ln w="3175"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C7AB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Priced to Sell!</a:t>
            </a:r>
            <a:endParaRPr lang="en-US" sz="3200" b="1" i="1" dirty="0">
              <a:ln w="3175">
                <a:solidFill>
                  <a:schemeClr val="bg2">
                    <a:lumMod val="25000"/>
                  </a:schemeClr>
                </a:solidFill>
              </a:ln>
              <a:solidFill>
                <a:srgbClr val="C7AB5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893" y="9179280"/>
            <a:ext cx="1017529" cy="676656"/>
          </a:xfrm>
          <a:prstGeom prst="rect">
            <a:avLst/>
          </a:prstGeom>
        </p:spPr>
      </p:pic>
      <p:pic>
        <p:nvPicPr>
          <p:cNvPr id="18" name="Picture 6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994" y="8042669"/>
            <a:ext cx="1481328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6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994" y="3524030"/>
            <a:ext cx="1481328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4" name="Picture 6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994" y="4651373"/>
            <a:ext cx="1481328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6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994" y="1269344"/>
            <a:ext cx="1481328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6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994" y="2396687"/>
            <a:ext cx="1481328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6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994" y="142001"/>
            <a:ext cx="1481328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6">
            <a:extLst>
              <a:ext uri="{FF2B5EF4-FFF2-40B4-BE49-F238E27FC236}">
                <a16:creationId xmlns:a16="http://schemas.microsoft.com/office/drawing/2014/main" id="{85E60F80-EAD0-40D7-9086-3D8B436A4608}"/>
              </a:ext>
            </a:extLst>
          </p:cNvPr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994" y="6906059"/>
            <a:ext cx="1481328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1" name="Picture 6">
            <a:extLst>
              <a:ext uri="{FF2B5EF4-FFF2-40B4-BE49-F238E27FC236}">
                <a16:creationId xmlns:a16="http://schemas.microsoft.com/office/drawing/2014/main" id="{CB84E9DB-FC48-44F3-B371-BFB2F8EEDED0}"/>
              </a:ext>
            </a:extLst>
          </p:cNvPr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994" y="5778716"/>
            <a:ext cx="1481328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B35C5C31-0F62-48EA-9DD2-A6446723876A}"/>
              </a:ext>
            </a:extLst>
          </p:cNvPr>
          <p:cNvSpPr/>
          <p:nvPr/>
        </p:nvSpPr>
        <p:spPr>
          <a:xfrm>
            <a:off x="0" y="9163665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Ernest Govan</a:t>
            </a:r>
          </a:p>
          <a:p>
            <a:pPr algn="ctr"/>
            <a:r>
              <a:rPr lang="en-US" sz="12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(702) 350-3522</a:t>
            </a:r>
            <a:br>
              <a:rPr lang="en-US" sz="12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2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  <a:hlinkClick r:id="rId13"/>
              </a:rPr>
              <a:t>egovan@rogcoastal.com</a:t>
            </a:r>
            <a:r>
              <a:rPr lang="en-US" sz="12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| </a:t>
            </a:r>
            <a:r>
              <a:rPr lang="en-US" sz="12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  <a:hlinkClick r:id="rId14"/>
              </a:rPr>
              <a:t>www.ernestsellscharleston.com</a:t>
            </a:r>
            <a:r>
              <a:rPr lang="en-US" sz="12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188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Nova</vt:lpstr>
      <vt:lpstr>Calibri</vt:lpstr>
      <vt:lpstr>Gabriola</vt:lpstr>
      <vt:lpstr>Tahoma</vt:lpstr>
      <vt:lpstr>Office Theme</vt:lpstr>
      <vt:lpstr>100 Pacolet Street Lakes of Summerville ~ Summerville, SC 29485 MLS# 18014991 ~ $280,000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45</cp:revision>
  <dcterms:created xsi:type="dcterms:W3CDTF">2006-08-16T00:00:00Z</dcterms:created>
  <dcterms:modified xsi:type="dcterms:W3CDTF">2018-07-24T12:44:22Z</dcterms:modified>
</cp:coreProperties>
</file>