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90" y="-49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7/26/2018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7/26/2018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7/26/2018</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jpeg"/><Relationship Id="rId7"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mason@theeverettgroup.net" TargetMode="External"/><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hyperlink" Target="mailto:vel@velhomes.com" TargetMode="External"/><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200" spc="300" dirty="0">
                <a:ln w="10160">
                  <a:noFill/>
                  <a:prstDash val="solid"/>
                </a:ln>
                <a:solidFill>
                  <a:srgbClr val="FFFF00"/>
                </a:solidFill>
                <a:effectLst>
                  <a:outerShdw blurRad="38100" dist="38100" dir="2700000" algn="tl">
                    <a:srgbClr val="000000">
                      <a:alpha val="43137"/>
                    </a:srgbClr>
                  </a:outerShdw>
                </a:effectLst>
              </a:rPr>
              <a:t>READY TO MOVE-IN!</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658711"/>
            <a:ext cx="1640550" cy="1094889"/>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33514" y="9296399"/>
            <a:ext cx="1540253" cy="658819"/>
          </a:xfrm>
          <a:prstGeom prst="rect">
            <a:avLst/>
          </a:prstGeom>
        </p:spPr>
      </p:pic>
      <p:sp>
        <p:nvSpPr>
          <p:cNvPr id="7" name="Rectangle 6"/>
          <p:cNvSpPr/>
          <p:nvPr/>
        </p:nvSpPr>
        <p:spPr>
          <a:xfrm>
            <a:off x="1564769" y="9753600"/>
            <a:ext cx="4642863" cy="261610"/>
          </a:xfrm>
          <a:prstGeom prst="rect">
            <a:avLst/>
          </a:prstGeom>
        </p:spPr>
        <p:txBody>
          <a:bodyPr wrap="square">
            <a:spAutoFit/>
          </a:bodyPr>
          <a:lstStyle/>
          <a:p>
            <a:pPr algn="ctr"/>
            <a:r>
              <a:rPr lang="en-US" sz="1100" dirty="0">
                <a:solidFill>
                  <a:schemeClr val="tx2">
                    <a:lumMod val="75000"/>
                  </a:schemeClr>
                </a:solidFill>
              </a:rPr>
              <a:t>RE/MAX Pro Realty, 9209 University Blvd, Charleston, SC 29406</a:t>
            </a:r>
          </a:p>
        </p:txBody>
      </p:sp>
      <p:sp>
        <p:nvSpPr>
          <p:cNvPr id="8" name="Rectangle 7"/>
          <p:cNvSpPr/>
          <p:nvPr/>
        </p:nvSpPr>
        <p:spPr>
          <a:xfrm>
            <a:off x="1343025" y="8645604"/>
            <a:ext cx="2771775" cy="1107996"/>
          </a:xfrm>
          <a:prstGeom prst="rect">
            <a:avLst/>
          </a:prstGeom>
        </p:spPr>
        <p:txBody>
          <a:bodyPr wrap="square">
            <a:spAutoFit/>
          </a:bodyPr>
          <a:lstStyle/>
          <a:p>
            <a:r>
              <a:rPr lang="en-US" sz="1800" b="1" dirty="0">
                <a:solidFill>
                  <a:srgbClr val="C00000"/>
                </a:solidFill>
              </a:rPr>
              <a:t>Vel Thurber Everett</a:t>
            </a:r>
          </a:p>
          <a:p>
            <a:r>
              <a:rPr lang="en-US" sz="1200" dirty="0">
                <a:solidFill>
                  <a:srgbClr val="C00000"/>
                </a:solidFill>
              </a:rPr>
              <a:t>Broker/Owner </a:t>
            </a:r>
          </a:p>
          <a:p>
            <a:r>
              <a:rPr lang="en-US" sz="1200" dirty="0">
                <a:solidFill>
                  <a:srgbClr val="C00000"/>
                </a:solidFill>
              </a:rPr>
              <a:t>Mobile - (843) 297-0459</a:t>
            </a:r>
          </a:p>
          <a:p>
            <a:r>
              <a:rPr lang="en-US" sz="1200" dirty="0">
                <a:solidFill>
                  <a:srgbClr val="C00000"/>
                </a:solidFill>
              </a:rPr>
              <a:t>Office - (843) 576-2713</a:t>
            </a:r>
          </a:p>
          <a:p>
            <a:r>
              <a:rPr lang="en-US" sz="1200" dirty="0">
                <a:solidFill>
                  <a:schemeClr val="tx2">
                    <a:lumMod val="75000"/>
                  </a:schemeClr>
                </a:solidFill>
                <a:hlinkClick r:id="rId4"/>
              </a:rPr>
              <a:t>vel@velhomes.com</a:t>
            </a:r>
            <a:r>
              <a:rPr lang="en-US" sz="1200" dirty="0">
                <a:solidFill>
                  <a:schemeClr val="tx2">
                    <a:lumMod val="75000"/>
                  </a:schemeClr>
                </a:solidFill>
              </a:rPr>
              <a:t> </a:t>
            </a: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1000" y="995368"/>
            <a:ext cx="3375343" cy="2280380"/>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935396" y="995368"/>
            <a:ext cx="3565086" cy="228038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3200" dirty="0">
                <a:ln w="18415" cmpd="sng">
                  <a:solidFill>
                    <a:srgbClr val="FFFFFF"/>
                  </a:solidFill>
                  <a:prstDash val="solid"/>
                </a:ln>
                <a:effectLst>
                  <a:outerShdw blurRad="63500" dir="3600000" algn="tl" rotWithShape="0">
                    <a:srgbClr val="000000">
                      <a:alpha val="70000"/>
                    </a:srgbClr>
                  </a:outerShdw>
                </a:effectLst>
              </a:rPr>
              <a:t>100 Palm Cove Way</a:t>
            </a:r>
          </a:p>
          <a:p>
            <a:pPr algn="r"/>
            <a:r>
              <a:rPr lang="en-US" sz="2400" dirty="0">
                <a:ln w="18415" cmpd="sng">
                  <a:solidFill>
                    <a:srgbClr val="FFFFFF"/>
                  </a:solidFill>
                  <a:prstDash val="solid"/>
                </a:ln>
                <a:effectLst>
                  <a:outerShdw blurRad="63500" dir="3600000" algn="tl" rotWithShape="0">
                    <a:srgbClr val="000000">
                      <a:alpha val="70000"/>
                    </a:srgbClr>
                  </a:outerShdw>
                </a:effectLst>
              </a:rPr>
              <a:t>Dunes West</a:t>
            </a:r>
          </a:p>
          <a:p>
            <a:pPr algn="r"/>
            <a:r>
              <a:rPr lang="en-US" sz="2400" dirty="0">
                <a:ln w="18415" cmpd="sng">
                  <a:solidFill>
                    <a:srgbClr val="FFFFFF"/>
                  </a:solidFill>
                  <a:prstDash val="solid"/>
                </a:ln>
                <a:effectLst>
                  <a:outerShdw blurRad="63500" dir="3600000" algn="tl" rotWithShape="0">
                    <a:srgbClr val="000000">
                      <a:alpha val="70000"/>
                    </a:srgbClr>
                  </a:outerShdw>
                </a:effectLst>
              </a:rPr>
              <a:t>Mt Pleasant, SC 29466</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18001321</a:t>
            </a:r>
          </a:p>
          <a:p>
            <a:pPr algn="r"/>
            <a:r>
              <a:rPr lang="en-US" sz="2400" dirty="0">
                <a:ln w="18415" cmpd="sng">
                  <a:solidFill>
                    <a:srgbClr val="FFFFFF"/>
                  </a:solidFill>
                  <a:prstDash val="solid"/>
                </a:ln>
                <a:effectLst>
                  <a:outerShdw blurRad="63500" dir="3600000" algn="tl" rotWithShape="0">
                    <a:srgbClr val="000000">
                      <a:alpha val="70000"/>
                    </a:srgbClr>
                  </a:outerShdw>
                </a:effectLst>
              </a:rPr>
              <a:t>$359,500</a:t>
            </a:r>
          </a:p>
        </p:txBody>
      </p:sp>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037442" y="8196768"/>
            <a:ext cx="1463040" cy="1006103"/>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037442" y="5889357"/>
            <a:ext cx="1463040" cy="980808"/>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037442" y="3581945"/>
            <a:ext cx="1463040" cy="980808"/>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037442" y="4734614"/>
            <a:ext cx="1463040" cy="982883"/>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200025" y="3372531"/>
            <a:ext cx="5833489" cy="4971369"/>
          </a:xfrm>
        </p:spPr>
        <p:txBody>
          <a:bodyPr>
            <a:noAutofit/>
          </a:bodyPr>
          <a:lstStyle/>
          <a:p>
            <a:r>
              <a:rPr lang="en-US" sz="1600" dirty="0">
                <a:solidFill>
                  <a:schemeClr val="tx1"/>
                </a:solidFill>
              </a:rPr>
              <a:t>This beautiful end unit is a premium location. Relax on your private screened porch while listening to the peaceful sounds of the water fountain trickling into the pond, Tranquil views. Master suite is on the main floor with private screened porch. Large master </a:t>
            </a:r>
            <a:r>
              <a:rPr lang="en-US" sz="1600" dirty="0" err="1">
                <a:solidFill>
                  <a:schemeClr val="tx1"/>
                </a:solidFill>
              </a:rPr>
              <a:t>bath,custom</a:t>
            </a:r>
            <a:r>
              <a:rPr lang="en-US" sz="1600" dirty="0">
                <a:solidFill>
                  <a:schemeClr val="tx1"/>
                </a:solidFill>
              </a:rPr>
              <a:t> tile, jacuzzi tub, double </a:t>
            </a:r>
            <a:r>
              <a:rPr lang="en-US" sz="1600" dirty="0" err="1">
                <a:solidFill>
                  <a:schemeClr val="tx1"/>
                </a:solidFill>
              </a:rPr>
              <a:t>vanity,walkin</a:t>
            </a:r>
            <a:r>
              <a:rPr lang="en-US" sz="1600" dirty="0">
                <a:solidFill>
                  <a:schemeClr val="tx1"/>
                </a:solidFill>
              </a:rPr>
              <a:t> closet. Kitchen opens to a family room, granite counters, tile backsplash, stainless steel appliances, gas cooktop, recessed lighting. Breakfast nook with built-in shelves. Family room boasts Gas fireplace surrounded by custom built-</a:t>
            </a:r>
            <a:r>
              <a:rPr lang="en-US" sz="1600" dirty="0" err="1">
                <a:solidFill>
                  <a:schemeClr val="tx1"/>
                </a:solidFill>
              </a:rPr>
              <a:t>ins.Top</a:t>
            </a:r>
            <a:r>
              <a:rPr lang="en-US" sz="1600" dirty="0">
                <a:solidFill>
                  <a:schemeClr val="tx1"/>
                </a:solidFill>
              </a:rPr>
              <a:t> floor has two nice size bedrooms and open area. The downstairs area that is unfinished could be used as storage or finished off to be used as an office, playroom, mother-in-law suite or any other room that may fit your needs.</a:t>
            </a:r>
          </a:p>
          <a:p>
            <a:r>
              <a:rPr lang="en-US" sz="1600" dirty="0">
                <a:solidFill>
                  <a:schemeClr val="tx1"/>
                </a:solidFill>
              </a:rPr>
              <a:t>Dunes West is one of the most sought after communities in the Charleston area. Conveniently located near fine shopping, beaches, Historic Downtown Charleston. Age, </a:t>
            </a:r>
            <a:r>
              <a:rPr lang="en-US" sz="1600" dirty="0" err="1">
                <a:solidFill>
                  <a:schemeClr val="tx1"/>
                </a:solidFill>
              </a:rPr>
              <a:t>sqft</a:t>
            </a:r>
            <a:r>
              <a:rPr lang="en-US" sz="1600" dirty="0">
                <a:solidFill>
                  <a:schemeClr val="tx1"/>
                </a:solidFill>
              </a:rPr>
              <a:t>, acreage, taxes, schools, </a:t>
            </a:r>
            <a:r>
              <a:rPr lang="en-US" sz="1600" dirty="0" err="1">
                <a:solidFill>
                  <a:schemeClr val="tx1"/>
                </a:solidFill>
              </a:rPr>
              <a:t>hoa</a:t>
            </a:r>
            <a:r>
              <a:rPr lang="en-US" sz="1600" dirty="0">
                <a:solidFill>
                  <a:schemeClr val="tx1"/>
                </a:solidFill>
              </a:rPr>
              <a:t> &amp; regime fees are approx. buyer to verify any and all information deemed necessary.</a:t>
            </a:r>
            <a:endParaRPr lang="en-US" sz="700" dirty="0">
              <a:solidFill>
                <a:schemeClr val="tx1"/>
              </a:solidFill>
            </a:endParaRPr>
          </a:p>
        </p:txBody>
      </p:sp>
      <p:pic>
        <p:nvPicPr>
          <p:cNvPr id="18" name="Picture 17"/>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037442" y="7042025"/>
            <a:ext cx="1463040" cy="982883"/>
          </a:xfrm>
          <a:prstGeom prst="roundRect">
            <a:avLst/>
          </a:prstGeom>
          <a:ln>
            <a:noFill/>
          </a:ln>
          <a:effectLst>
            <a:outerShdw blurRad="190500" algn="tl" rotWithShape="0">
              <a:srgbClr val="000000">
                <a:alpha val="70000"/>
              </a:srgbClr>
            </a:outerShdw>
          </a:effectLst>
        </p:spPr>
      </p:pic>
      <p:sp>
        <p:nvSpPr>
          <p:cNvPr id="19" name="Rectangle 18"/>
          <p:cNvSpPr/>
          <p:nvPr/>
        </p:nvSpPr>
        <p:spPr>
          <a:xfrm>
            <a:off x="8001000" y="8765693"/>
            <a:ext cx="2286000" cy="1107996"/>
          </a:xfrm>
          <a:prstGeom prst="rect">
            <a:avLst/>
          </a:prstGeom>
        </p:spPr>
        <p:txBody>
          <a:bodyPr wrap="square">
            <a:spAutoFit/>
          </a:bodyPr>
          <a:lstStyle/>
          <a:p>
            <a:pPr algn="r"/>
            <a:r>
              <a:rPr lang="en-US" sz="1800" b="1" dirty="0">
                <a:solidFill>
                  <a:srgbClr val="C00000"/>
                </a:solidFill>
              </a:rPr>
              <a:t>Mason Thurber</a:t>
            </a:r>
          </a:p>
          <a:p>
            <a:pPr algn="r"/>
            <a:r>
              <a:rPr lang="en-US" sz="1200" dirty="0">
                <a:solidFill>
                  <a:srgbClr val="C00000"/>
                </a:solidFill>
              </a:rPr>
              <a:t>Realtor </a:t>
            </a:r>
          </a:p>
          <a:p>
            <a:pPr algn="r"/>
            <a:r>
              <a:rPr lang="en-US" sz="1200" dirty="0">
                <a:solidFill>
                  <a:srgbClr val="C00000"/>
                </a:solidFill>
              </a:rPr>
              <a:t>Mobile - (843) 709-5109</a:t>
            </a:r>
          </a:p>
          <a:p>
            <a:pPr algn="r"/>
            <a:r>
              <a:rPr lang="en-US" sz="1200" dirty="0">
                <a:solidFill>
                  <a:srgbClr val="C00000"/>
                </a:solidFill>
              </a:rPr>
              <a:t>Office - (843) 576-2699</a:t>
            </a:r>
          </a:p>
          <a:p>
            <a:pPr algn="r"/>
            <a:r>
              <a:rPr lang="en-US" sz="1200" dirty="0">
                <a:solidFill>
                  <a:schemeClr val="tx2">
                    <a:lumMod val="75000"/>
                  </a:schemeClr>
                </a:solidFill>
                <a:hlinkClick r:id="rId11"/>
              </a:rPr>
              <a:t>mason@theeverettgroup.net</a:t>
            </a:r>
            <a:endParaRPr lang="en-US" sz="1200" dirty="0">
              <a:solidFill>
                <a:schemeClr val="tx2">
                  <a:lumMod val="75000"/>
                </a:schemeClr>
              </a:solidFill>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Custom 2">
      <a:dk1>
        <a:srgbClr val="FFFFFF"/>
      </a:dk1>
      <a:lt1>
        <a:sysClr val="window" lastClr="FFFFFF"/>
      </a:lt1>
      <a:dk2>
        <a:srgbClr val="FFFFFF"/>
      </a:dk2>
      <a:lt2>
        <a:srgbClr val="FFFFFF"/>
      </a:lt2>
      <a:accent1>
        <a:srgbClr val="FF0000"/>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145</TotalTime>
  <Words>277</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READY TO MOVE-IN!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28</cp:revision>
  <dcterms:created xsi:type="dcterms:W3CDTF">2006-08-16T00:00:00Z</dcterms:created>
  <dcterms:modified xsi:type="dcterms:W3CDTF">2018-07-26T18:54:11Z</dcterms:modified>
</cp:coreProperties>
</file>