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92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635840"/>
            <a:ext cx="7772400" cy="2840478"/>
          </a:xfrm>
        </p:spPr>
        <p:txBody>
          <a:bodyPr anchor="ctr">
            <a:no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standing brick veneer building on a corner lot with high visibility...</a:t>
            </a: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a restaurant, now an office building... also a great retail location.</a:t>
            </a: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40 parking spaces.</a:t>
            </a: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Upgraded a few years ago including cat. 5 wiring throughout. Existing lease until 10/31/16 but tenant can be out in 30 days.</a:t>
            </a: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APPOINTMENT ONLY!!! CALL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66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cap="sq">
            <a:solidFill>
              <a:schemeClr val="bg2">
                <a:lumMod val="50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cap="small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100 S Highway 52</a:t>
            </a:r>
          </a:p>
          <a:p>
            <a:pPr algn="ctr"/>
            <a:r>
              <a:rPr lang="en-US" sz="16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Moncks </a:t>
            </a:r>
            <a:r>
              <a:rPr lang="en-US" sz="1600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Corner ~ MLS# 1500207 ~ Lease Rate </a:t>
            </a:r>
            <a:r>
              <a:rPr lang="en-US" sz="16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$14.00 NNN</a:t>
            </a:r>
            <a:endParaRPr lang="en-US" sz="1600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harleston SC Real Est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0" y="-433388"/>
            <a:ext cx="3429000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627239"/>
            <a:ext cx="7772400" cy="143116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cap="small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Doug Wells</a:t>
            </a:r>
            <a:endParaRPr lang="en-US" sz="2800" cap="small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Mobile -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452-5553</a:t>
            </a:r>
          </a:p>
          <a:p>
            <a:pPr algn="ctr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dwells.cds@gmail.com</a:t>
            </a:r>
          </a:p>
          <a:p>
            <a:pPr algn="ctr"/>
            <a:endParaRPr lang="en-US" sz="12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Harbourtowne</a:t>
            </a:r>
            <a:r>
              <a:rPr lang="en-US" sz="11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Real Estate | 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672 Marina Drive, </a:t>
            </a:r>
            <a:r>
              <a:rPr lang="en-US" sz="11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 | 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Daniel Island, SC 29492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000"/>
          <a:stretch/>
        </p:blipFill>
        <p:spPr>
          <a:xfrm>
            <a:off x="330200" y="1217720"/>
            <a:ext cx="7112000" cy="4267200"/>
          </a:xfrm>
          <a:prstGeom prst="rect">
            <a:avLst/>
          </a:prstGeom>
          <a:ln w="28575" cap="sq">
            <a:solidFill>
              <a:schemeClr val="bg2">
                <a:lumMod val="90000"/>
              </a:schemeClr>
            </a:solidFill>
            <a:miter lim="800000"/>
          </a:ln>
          <a:effectLst/>
        </p:spPr>
      </p:pic>
      <p:sp>
        <p:nvSpPr>
          <p:cNvPr id="7" name="Rectangle 6"/>
          <p:cNvSpPr/>
          <p:nvPr/>
        </p:nvSpPr>
        <p:spPr>
          <a:xfrm>
            <a:off x="-5029200" y="4978568"/>
            <a:ext cx="4556760" cy="1015663"/>
          </a:xfrm>
          <a:prstGeom prst="rect">
            <a:avLst/>
          </a:prstGeom>
          <a:effectLst>
            <a:outerShdw blurRad="88900" dist="63500" dir="5400000" algn="t" rotWithShape="0">
              <a:prstClr val="black">
                <a:alpha val="25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b="1" i="1" dirty="0" smtClean="0">
                <a:solidFill>
                  <a:schemeClr val="bg1"/>
                </a:solidFill>
                <a:effectLst>
                  <a:outerShdw blurRad="304800" dist="2286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b="1" i="1" dirty="0">
                <a:solidFill>
                  <a:schemeClr val="bg1"/>
                </a:solidFill>
                <a:effectLst>
                  <a:outerShdw blurRad="304800" dist="2286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5,000 toward buyer's closing </a:t>
            </a:r>
            <a:r>
              <a:rPr lang="en-US" b="1" i="1" dirty="0" smtClean="0">
                <a:solidFill>
                  <a:schemeClr val="bg1"/>
                </a:solidFill>
                <a:effectLst>
                  <a:outerShdw blurRad="304800" dist="2286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cost.</a:t>
            </a:r>
            <a:br>
              <a:rPr lang="en-US" b="1" i="1" dirty="0" smtClean="0">
                <a:solidFill>
                  <a:schemeClr val="bg1"/>
                </a:solidFill>
                <a:effectLst>
                  <a:outerShdw blurRad="304800" dist="2286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i="1" dirty="0" smtClean="0">
              <a:solidFill>
                <a:schemeClr val="bg1"/>
              </a:solidFill>
              <a:effectLst>
                <a:outerShdw blurRad="304800" dist="228600" dir="5400000" algn="t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i="1" dirty="0" smtClean="0">
                <a:solidFill>
                  <a:schemeClr val="bg1"/>
                </a:solidFill>
                <a:effectLst>
                  <a:outerShdw blurRad="304800" dist="2286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$5000 agent  bonus w/ BIC </a:t>
            </a:r>
            <a:r>
              <a:rPr lang="en-US" b="1" i="1" dirty="0">
                <a:solidFill>
                  <a:schemeClr val="bg1"/>
                </a:solidFill>
                <a:effectLst>
                  <a:outerShdw blurRad="304800" dist="2286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approval.</a:t>
            </a:r>
            <a:endParaRPr lang="en-US" b="1" dirty="0">
              <a:solidFill>
                <a:schemeClr val="bg1"/>
              </a:solidFill>
              <a:effectLst>
                <a:outerShdw blurRad="304800" dist="2286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7467600" y="762000"/>
            <a:ext cx="73171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Close in Deep Water Lot</a:t>
            </a:r>
            <a:endParaRPr lang="en-US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rot="19864879">
            <a:off x="7962053" y="4005198"/>
            <a:ext cx="4300163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6600">
                  <a:solidFill>
                    <a:srgbClr val="FFFF00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tx1"/>
                  </a:outerShdw>
                </a:effectLst>
                <a:latin typeface="Stencil" panose="040409050D0802020404" pitchFamily="82" charset="0"/>
              </a:rPr>
              <a:t>DRAFT</a:t>
            </a:r>
            <a:endParaRPr lang="en-US" sz="8000" b="1" cap="none" spc="0" dirty="0">
              <a:ln w="6600">
                <a:solidFill>
                  <a:srgbClr val="FFFF00"/>
                </a:solidFill>
                <a:prstDash val="solid"/>
              </a:ln>
              <a:noFill/>
              <a:effectLst>
                <a:outerShdw dist="38100" dir="2700000" algn="tl" rotWithShape="0">
                  <a:schemeClr val="tx1"/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28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116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Stencil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23</cp:revision>
  <dcterms:created xsi:type="dcterms:W3CDTF">2006-08-16T00:00:00Z</dcterms:created>
  <dcterms:modified xsi:type="dcterms:W3CDTF">2015-10-12T16:11:15Z</dcterms:modified>
</cp:coreProperties>
</file>