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221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mailto:Rick@RickWillis.com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7"/>
            <a:ext cx="7772400" cy="58293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107" y="7677150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499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4683" y="9442847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5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38475" y="3661826"/>
            <a:ext cx="7781766" cy="1077218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3200" b="1" i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 2.36 </a:t>
            </a:r>
            <a:r>
              <a:rPr lang="en-US" sz="32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Acres Total</a:t>
            </a:r>
          </a:p>
          <a:p>
            <a:pPr algn="ctr"/>
            <a:r>
              <a:rPr lang="en-US" sz="32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Owner Willing To Subdivide</a:t>
            </a:r>
            <a:endParaRPr lang="en-US" sz="2400" b="1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0" y="5833527"/>
            <a:ext cx="5559550" cy="360932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chemeClr val="tx1"/>
                </a:solidFill>
              </a:rPr>
              <a:t>Unique opportunity...property can be used for a residence, office, or other business. Property has .85 Acres, with additional 1.51 Acres available for a total of 2.36 Acres, with a 6-8 foot privacy fence in the rear yard. The rear yard also has a 6-8 car garage/warehouse (1,500 </a:t>
            </a:r>
            <a:r>
              <a:rPr lang="en-US" sz="1500" dirty="0" err="1">
                <a:solidFill>
                  <a:schemeClr val="tx1"/>
                </a:solidFill>
              </a:rPr>
              <a:t>sq.ft</a:t>
            </a:r>
            <a:r>
              <a:rPr lang="en-US" sz="1500" dirty="0">
                <a:solidFill>
                  <a:schemeClr val="tx1"/>
                </a:solidFill>
              </a:rPr>
              <a:t>.) that was used in the past as storage for a home repair contractor. This is and ideal property for someone who wants/needs a home/office or for someone that has lots of ''stuff'' who needs lots of storage. The property has several large oak trees and parking for a dozen cars/trucks. There are no covenants/restriction or HOA fees! Inside there is a huge family room with a huge wall fireplace plus another living room with a fireplace. The property in in the process of being updated/upgraded with a new roof, new wood replacement around roof and replacement of wood rot on the house and garage.</a:t>
            </a:r>
            <a:endParaRPr lang="en-US" sz="1500" i="1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4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" y="4910197"/>
            <a:ext cx="7772399" cy="923330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 </a:t>
            </a:r>
            <a:r>
              <a:rPr lang="de-DE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~ MLS# 18031509 ~ $339,000 </a:t>
            </a: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(0.83 Acres)</a:t>
            </a:r>
            <a:endParaRPr lang="de-DE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 A ~ MLS# 18032434 ~ $299,000 (0.65 Acres)</a:t>
            </a: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 B ~ MLS# 18032637 ~ $489,000 (2.36 Acres)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552" y="5958735"/>
            <a:ext cx="2060448" cy="154533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148995" y="104292"/>
            <a:ext cx="7465043" cy="169277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-4683" y="104292"/>
            <a:ext cx="7781766" cy="169277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Unique Opportunity</a:t>
            </a:r>
          </a:p>
          <a:p>
            <a:pPr algn="ctr"/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Property Can Be Used For A</a:t>
            </a:r>
          </a:p>
          <a:p>
            <a:pPr algn="ctr"/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Residence, Office, Or Other Business</a:t>
            </a:r>
            <a:endParaRPr lang="en-US" sz="2400" b="1" i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2874</TotalTime>
  <Words>274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114</cp:revision>
  <dcterms:created xsi:type="dcterms:W3CDTF">2006-08-16T00:00:00Z</dcterms:created>
  <dcterms:modified xsi:type="dcterms:W3CDTF">2019-02-20T18:00:12Z</dcterms:modified>
</cp:coreProperties>
</file>