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0" y="4227"/>
            <a:ext cx="8229600" cy="58292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707" y="7677150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3917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267075" y="4221540"/>
            <a:ext cx="7781766" cy="144655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</a:t>
            </a:r>
          </a:p>
          <a:p>
            <a:pPr algn="ctr"/>
            <a:r>
              <a:rPr lang="en-US" sz="28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20004023 ~ $379,000</a:t>
            </a:r>
          </a:p>
          <a:p>
            <a:pPr algn="ctr"/>
            <a:r>
              <a:rPr lang="en-US" sz="28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0.85 Acres</a:t>
            </a:r>
            <a:endParaRPr lang="en-US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28600" y="5833527"/>
            <a:ext cx="5559550" cy="360932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tx1"/>
                </a:solidFill>
              </a:rPr>
              <a:t>Unique opportunity...property can be used for a residence, office, or other business. Property has .85 Acres, with a 6-8 foot privacy fence in the rear yard. The rear yard also has a 6-8 car garage/warehouse (2,000 </a:t>
            </a:r>
            <a:r>
              <a:rPr lang="en-US" sz="1500" dirty="0" err="1">
                <a:solidFill>
                  <a:schemeClr val="tx1"/>
                </a:solidFill>
              </a:rPr>
              <a:t>sq.ft</a:t>
            </a:r>
            <a:r>
              <a:rPr lang="en-US" sz="1500" dirty="0">
                <a:solidFill>
                  <a:schemeClr val="tx1"/>
                </a:solidFill>
              </a:rPr>
              <a:t>.) that was used in the past as storage for a home repair contractor. This is an ideal property for someone who wants/needs a home/office or for someone that has lots of "stuff" who needs lots of storage. The property has several large oak trees and parking for a dozen cars/trucks. There are no covenants/restriction or HOA fees! Inside there is a huge family room with a huge wall fireplace plus another living room with a fireplace. The property has had lots of upgrades/updates to include the existing full bath, new full bath addition, new roof and HVAC unit. The property is zoned CN which permits a variety of Business, Retail, Office and Professional Services and property can have additional buildings placed onto it including subdividing into lots as small as 5,000 </a:t>
            </a:r>
            <a:r>
              <a:rPr lang="en-US" sz="1500" dirty="0" err="1">
                <a:solidFill>
                  <a:schemeClr val="tx1"/>
                </a:solidFill>
              </a:rPr>
              <a:t>sq.ft</a:t>
            </a:r>
            <a:r>
              <a:rPr lang="en-US" sz="1500" dirty="0">
                <a:solidFill>
                  <a:schemeClr val="tx1"/>
                </a:solidFill>
              </a:rPr>
              <a:t>. (for non-residential uses).</a:t>
            </a:r>
            <a:endParaRPr lang="en-US" sz="15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8503160" y="4739044"/>
            <a:ext cx="4800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20004023 ~ $379,000 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(0.85Acres)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152" y="5958735"/>
            <a:ext cx="2060448" cy="1545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377596" y="104292"/>
            <a:ext cx="7465043" cy="169277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223917" y="104293"/>
            <a:ext cx="7781766" cy="169277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Unique Opportunity</a:t>
            </a:r>
          </a:p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Property Can Be Used For A</a:t>
            </a:r>
          </a:p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Residence, Office, Or Other Business</a:t>
            </a:r>
            <a:endParaRPr lang="en-US" sz="2400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2878</TotalTime>
  <Words>272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116</cp:revision>
  <dcterms:created xsi:type="dcterms:W3CDTF">2006-08-16T00:00:00Z</dcterms:created>
  <dcterms:modified xsi:type="dcterms:W3CDTF">2020-02-21T17:37:24Z</dcterms:modified>
</cp:coreProperties>
</file>