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62"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1/28/2020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1/28/2020</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835323" y="483284"/>
            <a:ext cx="6122066" cy="4081377"/>
          </a:xfrm>
          <a:prstGeom prst="rect">
            <a:avLst/>
          </a:prstGeom>
          <a:ln w="3175">
            <a:noFill/>
          </a:ln>
          <a:effectLst/>
        </p:spPr>
      </p:pic>
      <p:sp>
        <p:nvSpPr>
          <p:cNvPr id="21" name="Rectangle 20"/>
          <p:cNvSpPr/>
          <p:nvPr/>
        </p:nvSpPr>
        <p:spPr>
          <a:xfrm>
            <a:off x="8447025" y="7718032"/>
            <a:ext cx="3200399"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457201" y="0"/>
            <a:ext cx="7315198" cy="6858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835321" y="5791670"/>
            <a:ext cx="6122066" cy="3046394"/>
          </a:xfrm>
        </p:spPr>
        <p:txBody>
          <a:bodyPr anchor="ctr">
            <a:noAutofit/>
          </a:bodyPr>
          <a:lstStyle/>
          <a:p>
            <a:r>
              <a:rPr lang="en-US" sz="1500" dirty="0">
                <a:solidFill>
                  <a:schemeClr val="tx2">
                    <a:lumMod val="75000"/>
                  </a:schemeClr>
                </a:solidFill>
                <a:latin typeface="Trebuchet MS" panose="020B0603020202020204" pitchFamily="34" charset="0"/>
              </a:rPr>
              <a:t>Fully renovated second floor condo with a private, wooded view, in the desirable location of 254 Seven Farms Drive on Daniel Island! Don't miss out on the 2 bedroom, 2 bathroom condo that now has a beautiful, modern feel! This great floor plan features an open living/dining area along with the stunning new kitchen with ample barstool seating. The condo also features the master bedroom with </a:t>
            </a:r>
            <a:r>
              <a:rPr lang="en-US" sz="1500" dirty="0" err="1">
                <a:solidFill>
                  <a:schemeClr val="tx2">
                    <a:lumMod val="75000"/>
                  </a:schemeClr>
                </a:solidFill>
                <a:latin typeface="Trebuchet MS" panose="020B0603020202020204" pitchFamily="34" charset="0"/>
              </a:rPr>
              <a:t>ensuite</a:t>
            </a:r>
            <a:r>
              <a:rPr lang="en-US" sz="1500" dirty="0">
                <a:solidFill>
                  <a:schemeClr val="tx2">
                    <a:lumMod val="75000"/>
                  </a:schemeClr>
                </a:solidFill>
                <a:latin typeface="Trebuchet MS" panose="020B0603020202020204" pitchFamily="34" charset="0"/>
              </a:rPr>
              <a:t> bath, a larger secondary bedroom and full hall bath, and extra bonus area perfect for an office, kid's play space, or daybed for guests. </a:t>
            </a:r>
          </a:p>
          <a:p>
            <a:r>
              <a:rPr lang="en-US" sz="1500" dirty="0">
                <a:solidFill>
                  <a:schemeClr val="tx2">
                    <a:lumMod val="75000"/>
                  </a:schemeClr>
                </a:solidFill>
                <a:latin typeface="Trebuchet MS" panose="020B0603020202020204" pitchFamily="34" charset="0"/>
              </a:rPr>
              <a:t>A $1000 lender credit is available and will be applied towards the buyer's closing costs if the buyer chooses the seller's preferred lender. This credit is in addition to any other negotiated seller concessions.</a:t>
            </a:r>
          </a:p>
        </p:txBody>
      </p:sp>
      <p:sp>
        <p:nvSpPr>
          <p:cNvPr id="2" name="Title 1"/>
          <p:cNvSpPr>
            <a:spLocks noGrp="1"/>
          </p:cNvSpPr>
          <p:nvPr>
            <p:ph type="ctrTitle"/>
          </p:nvPr>
        </p:nvSpPr>
        <p:spPr>
          <a:xfrm>
            <a:off x="1835322" y="4579145"/>
            <a:ext cx="6122066" cy="1155375"/>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solidFill>
                <a:effectLst/>
                <a:latin typeface="Trebuchet MS" panose="020B0603020202020204" pitchFamily="34" charset="0"/>
              </a:rPr>
              <a:t>100 Bucksley Lane #206</a:t>
            </a:r>
            <a:br>
              <a:rPr lang="en-US" sz="2400" cap="none" dirty="0">
                <a:ln w="10541" cmpd="sng">
                  <a:noFill/>
                  <a:prstDash val="solid"/>
                </a:ln>
                <a:solidFill>
                  <a:schemeClr val="tx2"/>
                </a:solidFill>
                <a:effectLst/>
                <a:latin typeface="Trebuchet MS" panose="020B0603020202020204" pitchFamily="34" charset="0"/>
              </a:rPr>
            </a:br>
            <a:r>
              <a:rPr lang="en-US" sz="1700" cap="none" dirty="0">
                <a:ln w="10541" cmpd="sng">
                  <a:noFill/>
                  <a:prstDash val="solid"/>
                </a:ln>
                <a:solidFill>
                  <a:schemeClr val="tx2"/>
                </a:solidFill>
                <a:effectLst/>
                <a:latin typeface="Trebuchet MS" panose="020B0603020202020204" pitchFamily="34" charset="0"/>
              </a:rPr>
              <a:t>254 Seven Farms Drive ~ Charleston, SC 29492</a:t>
            </a:r>
            <a:br>
              <a:rPr lang="en-US" sz="1700" cap="none" dirty="0">
                <a:ln w="10541" cmpd="sng">
                  <a:noFill/>
                  <a:prstDash val="solid"/>
                </a:ln>
                <a:solidFill>
                  <a:schemeClr val="tx2"/>
                </a:solidFill>
                <a:effectLst/>
                <a:latin typeface="Trebuchet MS" panose="020B0603020202020204" pitchFamily="34" charset="0"/>
              </a:rPr>
            </a:br>
            <a:r>
              <a:rPr lang="en-US" sz="1700" cap="none" dirty="0">
                <a:ln w="10541" cmpd="sng">
                  <a:noFill/>
                  <a:prstDash val="solid"/>
                </a:ln>
                <a:solidFill>
                  <a:schemeClr val="tx2"/>
                </a:solidFill>
                <a:effectLst/>
                <a:latin typeface="Trebuchet MS" panose="020B0603020202020204" pitchFamily="34" charset="0"/>
              </a:rPr>
              <a:t>MLS# 19033139 ~ $225,000</a:t>
            </a:r>
          </a:p>
        </p:txBody>
      </p:sp>
      <p:sp>
        <p:nvSpPr>
          <p:cNvPr id="17" name="Rectangle 16"/>
          <p:cNvSpPr/>
          <p:nvPr/>
        </p:nvSpPr>
        <p:spPr>
          <a:xfrm>
            <a:off x="272212" y="9052521"/>
            <a:ext cx="7685176" cy="923330"/>
          </a:xfrm>
          <a:prstGeom prst="rect">
            <a:avLst/>
          </a:prstGeom>
        </p:spPr>
        <p:txBody>
          <a:bodyPr wrap="square">
            <a:spAutoFit/>
          </a:bodyPr>
          <a:lstStyle/>
          <a:p>
            <a:pPr algn="ctr"/>
            <a:r>
              <a:rPr lang="en-US" sz="1800" dirty="0">
                <a:solidFill>
                  <a:schemeClr val="tx2"/>
                </a:solidFill>
                <a:latin typeface="Trebuchet MS" panose="020B0603020202020204" pitchFamily="34" charset="0"/>
              </a:rPr>
              <a:t>Kristin Schatmeyer</a:t>
            </a:r>
          </a:p>
          <a:p>
            <a:pPr algn="ctr"/>
            <a:r>
              <a:rPr lang="en-US" sz="1200" dirty="0">
                <a:solidFill>
                  <a:schemeClr val="tx2"/>
                </a:solidFill>
                <a:latin typeface="Trebuchet MS" panose="020B0603020202020204" pitchFamily="34" charset="0"/>
              </a:rPr>
              <a:t>Cell - (843) 697-7370</a:t>
            </a:r>
          </a:p>
          <a:p>
            <a:pPr algn="ctr"/>
            <a:r>
              <a:rPr lang="en-US" sz="1200" dirty="0">
                <a:solidFill>
                  <a:schemeClr val="tx2"/>
                </a:solidFill>
                <a:latin typeface="Trebuchet MS" panose="020B0603020202020204" pitchFamily="34" charset="0"/>
              </a:rPr>
              <a:t>kristin.schatmeyer@carolinaone.com</a:t>
            </a:r>
          </a:p>
          <a:p>
            <a:pPr algn="ctr"/>
            <a:r>
              <a:rPr lang="en-US" sz="1200" dirty="0">
                <a:solidFill>
                  <a:schemeClr val="tx2"/>
                </a:solidFill>
                <a:latin typeface="Trebuchet MS" panose="020B0603020202020204" pitchFamily="34" charset="0"/>
              </a:rPr>
              <a:t>www.KristinSchatmeyer.com</a:t>
            </a:r>
          </a:p>
        </p:txBody>
      </p:sp>
      <p:grpSp>
        <p:nvGrpSpPr>
          <p:cNvPr id="9" name="Group 8"/>
          <p:cNvGrpSpPr/>
          <p:nvPr/>
        </p:nvGrpSpPr>
        <p:grpSpPr>
          <a:xfrm>
            <a:off x="152400" y="8995372"/>
            <a:ext cx="1524000" cy="1037628"/>
            <a:chOff x="0" y="8814959"/>
            <a:chExt cx="1524000" cy="1037628"/>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437089"/>
              <a:ext cx="15240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2713 Highway 17 North</a:t>
              </a:r>
            </a:p>
            <a:p>
              <a:pPr algn="ctr"/>
              <a:r>
                <a:rPr lang="en-US" sz="700" dirty="0">
                  <a:solidFill>
                    <a:schemeClr val="tx2"/>
                  </a:solidFill>
                  <a:latin typeface="Trebuchet MS" panose="020B0603020202020204" pitchFamily="34" charset="0"/>
                </a:rPr>
                <a:t>Mt. Pleasant, SC 29466</a:t>
              </a:r>
            </a:p>
          </p:txBody>
        </p:sp>
      </p:grpSp>
      <p:sp>
        <p:nvSpPr>
          <p:cNvPr id="23" name="Rectangle 22"/>
          <p:cNvSpPr/>
          <p:nvPr/>
        </p:nvSpPr>
        <p:spPr>
          <a:xfrm>
            <a:off x="1835322" y="-7341"/>
            <a:ext cx="6122066" cy="461665"/>
          </a:xfrm>
          <a:prstGeom prst="rect">
            <a:avLst/>
          </a:prstGeom>
        </p:spPr>
        <p:txBody>
          <a:bodyPr wrap="square">
            <a:spAutoFit/>
          </a:bodyPr>
          <a:lstStyle/>
          <a:p>
            <a:pPr algn="ctr"/>
            <a:r>
              <a:rPr lang="en-US" sz="2400" b="1" i="1" dirty="0">
                <a:ln w="3175">
                  <a:solidFill>
                    <a:srgbClr val="00B050"/>
                  </a:solidFill>
                </a:ln>
                <a:solidFill>
                  <a:srgbClr val="92D050"/>
                </a:solidFill>
                <a:latin typeface="Trebuchet MS" panose="020B0603020202020204" pitchFamily="34" charset="0"/>
              </a:rPr>
              <a:t>Seller Says Sell!</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63345" y="9046331"/>
            <a:ext cx="694042" cy="929520"/>
          </a:xfrm>
          <a:prstGeom prst="rect">
            <a:avLst/>
          </a:prstGeom>
        </p:spPr>
      </p:pic>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72211" y="92375"/>
            <a:ext cx="1302588" cy="868392"/>
          </a:xfrm>
          <a:prstGeom prst="rect">
            <a:avLst/>
          </a:prstGeom>
          <a:ln>
            <a:solidFill>
              <a:schemeClr val="bg1"/>
            </a:solidFill>
          </a:ln>
          <a:effectLst>
            <a:outerShdw blurRad="50800" dist="38100" dir="2700000" algn="tl" rotWithShape="0">
              <a:prstClr val="black">
                <a:alpha val="40000"/>
              </a:prstClr>
            </a:outerShdw>
          </a:effectLst>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72212" y="3078261"/>
            <a:ext cx="1302585" cy="868390"/>
          </a:xfrm>
          <a:prstGeom prst="rect">
            <a:avLst/>
          </a:prstGeom>
          <a:ln>
            <a:solidFill>
              <a:schemeClr val="bg1"/>
            </a:solidFill>
          </a:ln>
          <a:effectLst>
            <a:outerShdw blurRad="50800" dist="38100" dir="2700000" algn="tl" rotWithShape="0">
              <a:prstClr val="black">
                <a:alpha val="40000"/>
              </a:prstClr>
            </a:outerShdw>
          </a:effectLst>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72212" y="2082966"/>
            <a:ext cx="1302586" cy="868390"/>
          </a:xfrm>
          <a:prstGeom prst="rect">
            <a:avLst/>
          </a:prstGeom>
          <a:ln>
            <a:solidFill>
              <a:schemeClr val="bg1"/>
            </a:solidFill>
          </a:ln>
          <a:effectLst>
            <a:outerShdw blurRad="50800" dist="38100" dir="2700000" algn="tl" rotWithShape="0">
              <a:prstClr val="black">
                <a:alpha val="40000"/>
              </a:prstClr>
            </a:outerShdw>
          </a:effectLst>
        </p:spPr>
      </p:pic>
      <p:pic>
        <p:nvPicPr>
          <p:cNvPr id="31" name="Picture 30"/>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72212" y="4073556"/>
            <a:ext cx="1302586" cy="868390"/>
          </a:xfrm>
          <a:prstGeom prst="rect">
            <a:avLst/>
          </a:prstGeom>
          <a:ln>
            <a:solidFill>
              <a:schemeClr val="bg1"/>
            </a:solidFill>
          </a:ln>
          <a:effectLst>
            <a:outerShdw blurRad="50800" dist="38100" dir="2700000" algn="tl" rotWithShape="0">
              <a:prstClr val="black">
                <a:alpha val="40000"/>
              </a:prstClr>
            </a:outerShdw>
          </a:effectLst>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72212" y="1087671"/>
            <a:ext cx="1302585" cy="868390"/>
          </a:xfrm>
          <a:prstGeom prst="rect">
            <a:avLst/>
          </a:prstGeom>
          <a:ln>
            <a:solidFill>
              <a:schemeClr val="bg1"/>
            </a:solidFill>
          </a:ln>
          <a:effectLst>
            <a:outerShdw blurRad="50800" dist="38100" dir="2700000" algn="tl" rotWithShape="0">
              <a:prstClr val="black">
                <a:alpha val="40000"/>
              </a:prstClr>
            </a:outerShdw>
          </a:effectLst>
        </p:spPr>
      </p:pic>
      <p:pic>
        <p:nvPicPr>
          <p:cNvPr id="33" name="Picture 3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72213" y="6064146"/>
            <a:ext cx="1302585" cy="868390"/>
          </a:xfrm>
          <a:prstGeom prst="rect">
            <a:avLst/>
          </a:prstGeom>
          <a:ln>
            <a:solidFill>
              <a:schemeClr val="bg1"/>
            </a:solidFill>
          </a:ln>
          <a:effectLst>
            <a:outerShdw blurRad="50800" dist="38100" dir="2700000" algn="tl" rotWithShape="0">
              <a:prstClr val="black">
                <a:alpha val="40000"/>
              </a:prstClr>
            </a:outerShdw>
          </a:effectLst>
        </p:spPr>
      </p:pic>
      <p:pic>
        <p:nvPicPr>
          <p:cNvPr id="34" name="Picture 33"/>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72213" y="7059441"/>
            <a:ext cx="1302585" cy="868390"/>
          </a:xfrm>
          <a:prstGeom prst="rect">
            <a:avLst/>
          </a:prstGeom>
          <a:ln>
            <a:solidFill>
              <a:schemeClr val="bg1"/>
            </a:solidFill>
          </a:ln>
          <a:effectLst>
            <a:outerShdw blurRad="50800" dist="38100" dir="2700000" algn="tl" rotWithShape="0">
              <a:prstClr val="black">
                <a:alpha val="40000"/>
              </a:prstClr>
            </a:outerShdw>
          </a:effectLst>
        </p:spPr>
      </p:pic>
      <p:pic>
        <p:nvPicPr>
          <p:cNvPr id="35" name="Picture 34"/>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272213" y="5068851"/>
            <a:ext cx="1302585" cy="868390"/>
          </a:xfrm>
          <a:prstGeom prst="rect">
            <a:avLst/>
          </a:prstGeom>
          <a:ln>
            <a:solidFill>
              <a:schemeClr val="bg1"/>
            </a:solidFill>
          </a:ln>
          <a:effectLst>
            <a:outerShdw blurRad="50800" dist="38100" dir="2700000" algn="tl" rotWithShape="0">
              <a:prstClr val="black">
                <a:alpha val="40000"/>
              </a:prstClr>
            </a:outerShdw>
          </a:effectLst>
        </p:spPr>
      </p:pic>
      <p:pic>
        <p:nvPicPr>
          <p:cNvPr id="36" name="Picture 35"/>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272212" y="8054735"/>
            <a:ext cx="1302585" cy="868390"/>
          </a:xfrm>
          <a:prstGeom prst="rect">
            <a:avLst/>
          </a:prstGeom>
          <a:ln>
            <a:solidFill>
              <a:schemeClr val="bg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316</TotalTime>
  <Words>202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100 Bucksley Lane #206 254 Seven Farms Drive ~ Charleston, SC 29492 MLS# 19033139 ~ $225,000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61</cp:revision>
  <dcterms:created xsi:type="dcterms:W3CDTF">2006-08-16T00:00:00Z</dcterms:created>
  <dcterms:modified xsi:type="dcterms:W3CDTF">2020-01-28T21:17:23Z</dcterms:modified>
</cp:coreProperties>
</file>