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99BC"/>
    <a:srgbClr val="70A2EC"/>
    <a:srgbClr val="E8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25" d="100"/>
          <a:sy n="125" d="100"/>
        </p:scale>
        <p:origin x="1606" y="-363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1" y="1"/>
            <a:ext cx="2438398" cy="1264152"/>
          </a:xfrm>
          <a:noFill/>
          <a:effectLst/>
        </p:spPr>
        <p:txBody>
          <a:bodyPr anchor="ctr">
            <a:noAutofit/>
          </a:bodyPr>
          <a:lstStyle/>
          <a:p>
            <a:pPr>
              <a:spcAft>
                <a:spcPts val="2000"/>
              </a:spcAft>
            </a:pPr>
            <a:r>
              <a:rPr lang="en-US" sz="24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BEAUTIFUL</a:t>
            </a:r>
            <a:br>
              <a:rPr lang="en-US" sz="24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</a:br>
            <a:r>
              <a:rPr lang="en-US" sz="24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BRICK</a:t>
            </a:r>
            <a:br>
              <a:rPr lang="en-US" sz="24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</a:br>
            <a:r>
              <a:rPr lang="en-US" sz="2400" b="1" i="1" dirty="0">
                <a:ln w="3175">
                  <a:noFill/>
                </a:ln>
                <a:solidFill>
                  <a:srgbClr val="7B99BC"/>
                </a:solidFill>
                <a:latin typeface="Century Gothic" panose="020B0502020202020204" pitchFamily="34" charset="0"/>
              </a:rPr>
              <a:t>RANCH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09483"/>
            <a:ext cx="7315199" cy="2396239"/>
          </a:xfrm>
        </p:spPr>
        <p:txBody>
          <a:bodyPr numCol="1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Located on a nice private lot with a long private unpaved driveway, lots of parking!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This is a perfect first-time home or investor property! Owners are waiting on their new home to be built and want to rent back after closing until Feb 2022. Last owners put in a 22.5x19.5 Great room with a wood burning stove to keep cozy in the winter! Wonderful space! Fiberoptic is run to the home and there is also a gas line gives you the option for a gas stove if wanted. Walk to a play park and small pond. Home has a large yard for the kids to play! The blinds are included - not the curtains. Roof was replaced in Dec 2016. There is 2 Sheds in the backyard for Extra storage, one is used for storage of furniture presently.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4700" y="834771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24691" y="8347710"/>
            <a:ext cx="334406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Pam Bosart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843-452-0757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pam@awsellshomes.com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6773" y="7098404"/>
            <a:ext cx="1542199" cy="101271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5839" y="7099935"/>
            <a:ext cx="1537536" cy="10096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8751" y="7099738"/>
            <a:ext cx="1538138" cy="101004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5871" y="7097882"/>
            <a:ext cx="1543792" cy="1013756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" y="3016712"/>
            <a:ext cx="47243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100 Dodd Lane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West Greenview Acres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Goose Creek, SC 29445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MLS# 21027405</a:t>
            </a:r>
          </a:p>
          <a:p>
            <a:pPr algn="ctr"/>
            <a:r>
              <a:rPr lang="en-US" sz="20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$230,000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347710"/>
            <a:ext cx="3344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Adler Wayman Real Estate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1247 Nexton PKWY Ste 201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Summerville, SC 29483</a:t>
            </a:r>
          </a:p>
          <a:p>
            <a:pPr algn="r"/>
            <a:r>
              <a:rPr lang="en-US" sz="1000" dirty="0">
                <a:solidFill>
                  <a:srgbClr val="7B99BC"/>
                </a:solidFill>
                <a:latin typeface="Century Gothic" panose="020B0502020202020204" pitchFamily="34" charset="0"/>
              </a:rPr>
              <a:t>www.adlerrealtychs.com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1E7A42-4320-4405-9D54-2EE14BF39E7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3742" y="3009392"/>
            <a:ext cx="2600116" cy="1707410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2" r="3532"/>
          <a:stretch/>
        </p:blipFill>
        <p:spPr>
          <a:xfrm>
            <a:off x="4876801" y="1264152"/>
            <a:ext cx="2438400" cy="1722935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8FF8F949-6E54-4BE2-98A7-2FEE54C66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8069143"/>
            <a:ext cx="484073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A50D1A4A-6624-4D5B-8E13-B5369E9777E4}"/>
              </a:ext>
            </a:extLst>
          </p:cNvPr>
          <p:cNvSpPr txBox="1">
            <a:spLocks/>
          </p:cNvSpPr>
          <p:nvPr/>
        </p:nvSpPr>
        <p:spPr>
          <a:xfrm>
            <a:off x="-3048000" y="3498978"/>
            <a:ext cx="2745699" cy="3816222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marL="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327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3106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81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621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45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932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5242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1553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864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4174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0485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CHARLESTON SINGLE STYLE HOME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4 BEDS/2.5 BATHS/LOFT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MASTER BEDROOM DOWN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YARD W/PRIVACY FENCE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HARDIPLANK SIDING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HOME ONLY 2 YEARS OLD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QUARTZ COUNTERTOPS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STAINLESS APPLIANCES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REFRIGERATOR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COVERED PORCH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PERFECT JOHNS ISLAND LOCATION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 MILE FROM SEVERAL RESTAURANTS/SHOPS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BLINDS AND WASHER/DRYER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LESS THAN 10 MILES TO DOWNTOWN CHARLESTON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12 MILES TO KIAWAH OR FOLLY BEACH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4" b="3374"/>
          <a:stretch/>
        </p:blipFill>
        <p:spPr>
          <a:xfrm>
            <a:off x="1" y="0"/>
            <a:ext cx="4876800" cy="2987087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263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BRICK RANCH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65</cp:revision>
  <dcterms:created xsi:type="dcterms:W3CDTF">2006-08-16T00:00:00Z</dcterms:created>
  <dcterms:modified xsi:type="dcterms:W3CDTF">2021-10-09T22:07:01Z</dcterms:modified>
</cp:coreProperties>
</file>