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228" y="-3854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63" y="0"/>
            <a:ext cx="7310437" cy="475490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33855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en-US" sz="1600" b="1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Brick Ranch with Beautiful Kitchen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724400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100 Jackson Road</a:t>
            </a:r>
            <a:br>
              <a:rPr lang="en-US" sz="1800" b="1" dirty="0">
                <a:ln w="3175">
                  <a:noFill/>
                </a:ln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solidFill>
                  <a:sysClr val="windowText" lastClr="000000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North Tranquil Acres | Ladson, SC 29456 | MLS# 23020781 | $304,999</a:t>
            </a:r>
            <a:endParaRPr lang="en-US" sz="1400" dirty="0">
              <a:ln w="3175">
                <a:noFill/>
              </a:ln>
              <a:solidFill>
                <a:sysClr val="windowText" lastClr="000000"/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0"/>
            <a:ext cx="7310437" cy="175260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If you are looking for a great home and some help from the seller, look no further. Seller offering $5,000 towards buyer closing costs or for rate buy down. This stunning three bedroom, two bath home is situated on a corner lot and features an entry side garage. The family room, dining room with fireplace, and updated beautiful kitchen create a warm and inviting atmosphere. The brick exterior gives the home a classic, timeless feel and the updated kitchen and amenities provide modern convenience. Whether entertaining or simply enjoying the peace and quiet of home, this property offers everything needed for a comfortable and enjoyable lifestyle. NO HOA and central location. HVAC is only 4 years old and all new ductwork done in Aug 2023.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| www.RochelleSellsCharleston.com</a:t>
            </a: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0520" y="7161760"/>
            <a:ext cx="1737360" cy="1141905"/>
          </a:xfrm>
          <a:prstGeom prst="rect">
            <a:avLst/>
          </a:prstGeom>
          <a:ln w="12700"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876120" y="7162800"/>
            <a:ext cx="1737360" cy="1140866"/>
          </a:xfrm>
          <a:prstGeom prst="rect">
            <a:avLst/>
          </a:prstGeom>
          <a:ln w="1270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701720" y="7161761"/>
            <a:ext cx="1737360" cy="1141906"/>
          </a:xfrm>
          <a:prstGeom prst="rect">
            <a:avLst/>
          </a:prstGeom>
          <a:ln w="12700"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527321" y="7161760"/>
            <a:ext cx="1737360" cy="1141906"/>
          </a:xfrm>
          <a:prstGeom prst="rect">
            <a:avLst/>
          </a:prstGeom>
          <a:ln w="12700">
            <a:noFill/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214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Century Gothic</vt:lpstr>
      <vt:lpstr>Gabriola</vt:lpstr>
      <vt:lpstr>Office Theme</vt:lpstr>
      <vt:lpstr>100 Jackson Road North Tranquil Acres | Ladson, SC 29456 | MLS# 23020781 | $304,999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74</cp:revision>
  <dcterms:created xsi:type="dcterms:W3CDTF">2006-08-16T00:00:00Z</dcterms:created>
  <dcterms:modified xsi:type="dcterms:W3CDTF">2023-09-27T15:23:08Z</dcterms:modified>
</cp:coreProperties>
</file>