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8585A"/>
    <a:srgbClr val="D9531E"/>
    <a:srgbClr val="DE6B3E"/>
    <a:srgbClr val="424042"/>
    <a:srgbClr val="231F20"/>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10/19/2022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l="772" r="772"/>
          <a:stretch/>
        </p:blipFill>
        <p:spPr>
          <a:xfrm>
            <a:off x="0" y="-1"/>
            <a:ext cx="8229600" cy="5572483"/>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457200"/>
          </a:xfrm>
          <a:gradFill flip="none" rotWithShape="1">
            <a:gsLst>
              <a:gs pos="0">
                <a:srgbClr val="58585A">
                  <a:alpha val="50000"/>
                </a:srgbClr>
              </a:gs>
              <a:gs pos="100000">
                <a:srgbClr val="D9531E">
                  <a:alpha val="50000"/>
                </a:srgbClr>
              </a:gs>
            </a:gsLst>
            <a:lin ang="0" scaled="0"/>
            <a:tileRect/>
          </a:gradFill>
        </p:spPr>
        <p:txBody>
          <a:bodyPr anchor="ctr">
            <a:noAutofit/>
          </a:bodyPr>
          <a:lstStyle/>
          <a:p>
            <a:pPr algn="r"/>
            <a:r>
              <a:rPr lang="en-US" sz="2200" b="1" i="1" dirty="0">
                <a:solidFill>
                  <a:schemeClr val="bg1"/>
                </a:solidFill>
                <a:effectLst>
                  <a:outerShdw blurRad="38100" dist="38100" dir="2700000" algn="tl">
                    <a:srgbClr val="000000">
                      <a:alpha val="43137"/>
                    </a:srgbClr>
                  </a:outerShdw>
                </a:effectLst>
                <a:latin typeface="Century Gothic" panose="020B0502020202020204" pitchFamily="34" charset="0"/>
              </a:rPr>
              <a:t>Price Reduction! Tons Of Updates</a:t>
            </a:r>
          </a:p>
        </p:txBody>
      </p:sp>
      <p:sp>
        <p:nvSpPr>
          <p:cNvPr id="3" name="Subtitle 2"/>
          <p:cNvSpPr>
            <a:spLocks noGrp="1"/>
          </p:cNvSpPr>
          <p:nvPr>
            <p:ph type="subTitle" idx="1"/>
          </p:nvPr>
        </p:nvSpPr>
        <p:spPr>
          <a:xfrm>
            <a:off x="6724" y="5572482"/>
            <a:ext cx="8222876" cy="1511069"/>
          </a:xfrm>
        </p:spPr>
        <p:txBody>
          <a:bodyPr anchor="ctr">
            <a:noAutofit/>
          </a:bodyPr>
          <a:lstStyle/>
          <a:p>
            <a:r>
              <a:rPr lang="en-US" sz="1200" dirty="0">
                <a:solidFill>
                  <a:schemeClr val="bg1">
                    <a:lumMod val="50000"/>
                  </a:schemeClr>
                </a:solidFill>
                <a:latin typeface="Century Gothic" panose="020B0502020202020204" pitchFamily="34" charset="0"/>
              </a:rPr>
              <a:t>Gorgeous renovated home, in a quiet well maintained neighborhood, in a great part of Summerville. Opened up floor plan with a stunning custom concrete fireplace/mantel that ties the downstairs living spaces together. Tons of updates; new flooring throughout home, new plumbing pressure lines, new ductwork and a new HVAC. Totally new kitchen with quartz counters, all new bathrooms, master bath has a rain shower head and custom glass shower door, as well as a walk in closet. Huge flex space/FROG serves as fourth bedroom on this versatile home. Fully fenced yard and DD2 school district. All this with four ways to get to downtown Charleston easily, plus only five minutes to downtown Historic Summerville. New parks nearby, walking and biking trails nearby, lots of green space around.</a:t>
            </a:r>
            <a:endParaRPr lang="en-US" sz="1200" b="1" i="1" dirty="0">
              <a:solidFill>
                <a:schemeClr val="bg1">
                  <a:lumMod val="50000"/>
                </a:schemeClr>
              </a:solidFill>
              <a:latin typeface="Century Gothic" panose="020B0502020202020204" pitchFamily="34" charset="0"/>
            </a:endParaRPr>
          </a:p>
        </p:txBody>
      </p:sp>
      <p:sp>
        <p:nvSpPr>
          <p:cNvPr id="4" name="Rectangle 3"/>
          <p:cNvSpPr/>
          <p:nvPr/>
        </p:nvSpPr>
        <p:spPr>
          <a:xfrm>
            <a:off x="228600" y="8979564"/>
            <a:ext cx="7772400" cy="707886"/>
          </a:xfrm>
          <a:prstGeom prst="rect">
            <a:avLst/>
          </a:prstGeom>
        </p:spPr>
        <p:txBody>
          <a:bodyPr wrap="square">
            <a:spAutoFit/>
          </a:bodyPr>
          <a:lstStyle/>
          <a:p>
            <a:pPr algn="ctr"/>
            <a:r>
              <a:rPr lang="en-US" sz="1600" b="1" dirty="0">
                <a:solidFill>
                  <a:srgbClr val="231F20"/>
                </a:solidFill>
                <a:latin typeface="Century Gothic" panose="020B0502020202020204" pitchFamily="34" charset="0"/>
              </a:rPr>
              <a:t>Justin Natale</a:t>
            </a:r>
          </a:p>
          <a:p>
            <a:pPr algn="ctr"/>
            <a:r>
              <a:rPr lang="en-US" sz="1200" dirty="0">
                <a:solidFill>
                  <a:srgbClr val="231F20"/>
                </a:solidFill>
                <a:latin typeface="Century Gothic" panose="020B0502020202020204" pitchFamily="34" charset="0"/>
              </a:rPr>
              <a:t>843-437-9739 | jnatale1982@gmail.com</a:t>
            </a:r>
          </a:p>
          <a:p>
            <a:pPr algn="ctr"/>
            <a:r>
              <a:rPr lang="en-US" sz="1200" dirty="0">
                <a:solidFill>
                  <a:srgbClr val="231F20"/>
                </a:solidFill>
                <a:latin typeface="Century Gothic" panose="020B0502020202020204" pitchFamily="34" charset="0"/>
              </a:rPr>
              <a:t>www.theblvdcompany.com</a:t>
            </a:r>
          </a:p>
        </p:txBody>
      </p:sp>
      <p:sp>
        <p:nvSpPr>
          <p:cNvPr id="6" name="Rectangle 5"/>
          <p:cNvSpPr/>
          <p:nvPr/>
        </p:nvSpPr>
        <p:spPr>
          <a:xfrm>
            <a:off x="228600" y="9736284"/>
            <a:ext cx="7772400" cy="230832"/>
          </a:xfrm>
          <a:prstGeom prst="rect">
            <a:avLst/>
          </a:prstGeom>
        </p:spPr>
        <p:txBody>
          <a:bodyPr wrap="square">
            <a:spAutoFit/>
          </a:bodyPr>
          <a:lstStyle/>
          <a:p>
            <a:pPr algn="ctr"/>
            <a:r>
              <a:rPr lang="en-US" sz="900" dirty="0">
                <a:solidFill>
                  <a:srgbClr val="231F20"/>
                </a:solidFill>
                <a:latin typeface="Century Gothic" panose="020B0502020202020204" pitchFamily="34" charset="0"/>
              </a:rPr>
              <a:t>The Boulevard Company, LLC | 806 Johnnie Dodds Blvd Ste 100 | Mt Pleasant, SC 29464</a:t>
            </a:r>
          </a:p>
        </p:txBody>
      </p:sp>
      <p:sp>
        <p:nvSpPr>
          <p:cNvPr id="8" name="Rectangle 7"/>
          <p:cNvSpPr/>
          <p:nvPr/>
        </p:nvSpPr>
        <p:spPr>
          <a:xfrm>
            <a:off x="0" y="4556819"/>
            <a:ext cx="8229600" cy="1015663"/>
          </a:xfrm>
          <a:prstGeom prst="rect">
            <a:avLst/>
          </a:prstGeom>
          <a:noFill/>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100 Towhee Drive</a:t>
            </a:r>
          </a:p>
          <a:p>
            <a:pPr algn="ctr"/>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Oak Knoll | Summerville, SC 29485</a:t>
            </a:r>
          </a:p>
          <a:p>
            <a:pPr algn="ctr"/>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MLS# 22025453 | $412,000</a:t>
            </a:r>
            <a:endPar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28600" y="8979564"/>
            <a:ext cx="1075117" cy="987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t="9243" b="27341"/>
          <a:stretch/>
        </p:blipFill>
        <p:spPr bwMode="auto">
          <a:xfrm>
            <a:off x="7326185" y="8979564"/>
            <a:ext cx="674815" cy="99060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E700DB17-F38A-451C-8D5B-F27DFF8AFD6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 y="7087740"/>
            <a:ext cx="2628898" cy="1750319"/>
          </a:xfrm>
          <a:prstGeom prst="rect">
            <a:avLst/>
          </a:prstGeom>
          <a:ln w="3175">
            <a:solidFill>
              <a:schemeClr val="bg1"/>
            </a:solidFill>
          </a:ln>
        </p:spPr>
      </p:pic>
      <p:pic>
        <p:nvPicPr>
          <p:cNvPr id="19" name="Picture 18">
            <a:extLst>
              <a:ext uri="{FF2B5EF4-FFF2-40B4-BE49-F238E27FC236}">
                <a16:creationId xmlns:a16="http://schemas.microsoft.com/office/drawing/2014/main" id="{ECB314F2-AAC6-CD3E-DC38-9E28BA74310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800351" y="7087169"/>
            <a:ext cx="2628898" cy="1751458"/>
          </a:xfrm>
          <a:prstGeom prst="rect">
            <a:avLst/>
          </a:prstGeom>
          <a:ln w="3175">
            <a:solidFill>
              <a:schemeClr val="bg1"/>
            </a:solidFill>
          </a:ln>
        </p:spPr>
      </p:pic>
      <p:pic>
        <p:nvPicPr>
          <p:cNvPr id="12" name="Picture 11">
            <a:extLst>
              <a:ext uri="{FF2B5EF4-FFF2-40B4-BE49-F238E27FC236}">
                <a16:creationId xmlns:a16="http://schemas.microsoft.com/office/drawing/2014/main" id="{69224359-DB8B-83B4-0F0D-3D8CBE48AF66}"/>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600703" y="7086601"/>
            <a:ext cx="2628897" cy="1752598"/>
          </a:xfrm>
          <a:prstGeom prst="rect">
            <a:avLst/>
          </a:prstGeom>
          <a:ln w="3175">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770</TotalTime>
  <Words>204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Price Reduction! Tons Of Updates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114</cp:revision>
  <dcterms:created xsi:type="dcterms:W3CDTF">2006-08-16T00:00:00Z</dcterms:created>
  <dcterms:modified xsi:type="dcterms:W3CDTF">2022-10-19T13:19:43Z</dcterms:modified>
</cp:coreProperties>
</file>