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554BE-1530-4995-9C68-8CCE5980D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646133"/>
            <a:ext cx="6172200" cy="3501813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D16D5-8088-42BD-B5CB-3DA675226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48594-4CB1-49FD-B8E9-D9C35A12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9A3CA-F420-496C-A96F-9AC069AFF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D5CCA-A0A2-4B6C-8547-C6BDF72E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07FC4-E9D3-41FD-BD35-8AD262F2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6EF47-2243-49DA-93B9-75660E961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419A8-6C33-4DE8-92E6-C35C40F9D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97A3B-23C3-48D7-A182-949A3F54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7C3A8-A62A-4E5B-A4A1-6640EDB98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D5AC30-3E9B-4388-9FE9-FD4DA554A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889307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F92B27-6619-4330-8CED-402D5070B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45642-52B2-4152-9329-F938189DD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39504-9FF3-44F1-8EEC-01B550D87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26E46-2C03-45E1-8B19-22EE5C3E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88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E1F2-5E1E-40D7-AC21-9DBE084D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A6747-13F9-4FAA-8FC2-9F6892F73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CFAEE-2496-40CC-A677-F9CFC102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49E43-BB4C-41F3-AFA3-9C5319CF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DF507-843D-43F9-96F3-D8E6CD3E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0283-871A-48A0-A75D-5DF92C5C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9" y="2507617"/>
            <a:ext cx="7098030" cy="4184014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16F7-BEB3-49FE-8251-0B3448183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499" y="6731213"/>
            <a:ext cx="7098030" cy="2200274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23A49-6E3E-45C5-938D-3664A5FE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B3EAE-F504-4767-9D68-E9084A32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2D9BB-52CA-45BF-83CF-4A4CF5EC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3720F-7BF5-4810-8B9C-FB01AD71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A479A-C696-4CAF-8C47-F30F0041E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DD3C5-3D6F-4958-9F00-42C580631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F8D65-A831-4341-A3E1-45751592A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DF598-C33A-4F89-BB43-907E5FB40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4ED62-0294-4574-9A88-4F3410171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5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2270-DDEE-48FB-BB38-7E67AF635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7" y="535517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BE4F9-13D6-492D-8BE2-4B095BC19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857" y="2465706"/>
            <a:ext cx="3481506" cy="1208404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AEFA-E6F9-4D82-BD5B-2255AE0CB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857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7451E-CBA6-46B9-9860-B2AD18892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E5368-3285-4254-B37C-D88E2DD555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B128A9-D01B-4366-89B7-FB5AE93F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67A05-6CF8-4698-B72E-B7F04B61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DED7ED-2179-4284-BC6F-7EE629A7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2CFB-A21A-411A-A8C6-DC5F8D1D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1411A-CD21-4715-BA45-3243E161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0F24D-BD7D-4C3C-AFCE-CDB0B051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9C02D-1709-4452-AA78-D029F3ED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7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7E747-A24B-4E88-A609-BAC24029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08693-3342-491F-BB94-647733FCA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FCF6D-A899-4A9D-9595-DBA1B2EB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5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7A8E2-0285-4A7C-98E3-8E935AEE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F8A8-5CFF-4E96-9A12-D5C0A9DCD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8652" y="1448224"/>
            <a:ext cx="4166235" cy="7147983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91BED-B6B6-421E-91EF-C75233FEC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12F70-F8FF-4B78-87A1-9072F8845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04EE0-F695-40F8-9F9D-ED699DF4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D0D79-8E73-4BF1-BEA0-3567A061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96B2-1C05-4E53-BC20-ED67ED46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D504F-87CB-433F-9782-A2817D5766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498652" y="1448224"/>
            <a:ext cx="4166235" cy="7147983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12B83-1E13-486F-A6FF-20A749FCA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4C258-1374-4BDD-9982-1F596D95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BCD06-6FF5-46E7-94F9-1AC871F82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D4054-005E-49C4-A7C6-321CA176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ED71FE-651D-482F-A929-60999E21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85" y="535517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1FA61-F0A7-4165-924E-0FC7450CA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7153E-5D85-41E3-BC27-5FD3731D9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5785" y="9322647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AA163-ADB9-4D73-93F7-EFC8B7E0FF6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9794B-DBCA-4337-87DE-2F1AE8F7A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26055" y="9322647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E0F3B-C1C8-4284-9C58-57F9B174A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2155" y="9322647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image" Target="../media/image1.emf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hyperlink" Target="https://charlestonvirtualhomes.com/222030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CEC8F15E-4C25-431F-A2F7-8714A7FB9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33" y="3778612"/>
            <a:ext cx="8004334" cy="425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1100" b="1" i="1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Short Term Rental (STR) qualified </a:t>
            </a:r>
            <a:br>
              <a:rPr lang="en-US" altLang="en-US" sz="1100" b="1" i="1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On the Edge of America, a true gem of a property * offering this 3 bedroom, 3 full bath, 1668 </a:t>
            </a:r>
            <a:r>
              <a:rPr lang="en-US" altLang="en-US" sz="1100" dirty="0" err="1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asqft</a:t>
            </a: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townhome overlooking the Folly River, one of the prettiest stretches of water around * pair that with an owner’s deep water (at all times) dock and one of only 10 dedicated boat slips with a power boatlift that can handle up to a 24 foot boat and you have a real winning combination * the elevated construction offers plenty of space (55 feet) under the home for up to 3 cars plus additional storage * up the stairs and the first floor offers a bedroom up front with a bay window and nice closet * this bedroom is adjacent to a full bathroom * next is a very nice and functional kitchen with granite countertops, stainless steel appliances, a center island, pantry and plenty of storage * adjacent is the dining area and the cozy family room * all of this looks out through the high impact, full glass wall onto the Folly River * open the sliding doors and sit and enjoy the wonderful view along with the breeze that always seems to be there * the balcony is a covered balcony which offers a respite from the sun * Seller took a personal hand in this construction and had added heavy crown </a:t>
            </a:r>
            <a:r>
              <a:rPr lang="en-US" altLang="en-US" sz="1100" dirty="0" err="1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moulding</a:t>
            </a: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and casements to the doors and windows and crown </a:t>
            </a:r>
            <a:r>
              <a:rPr lang="en-US" altLang="en-US" sz="1100" dirty="0" err="1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moulding</a:t>
            </a: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* the 10 ft ceilings sure make this space feel very large and open * moving upstairs you will find the 2 additional bedrooms including the master which offers a private, covered balcony that also overlooks the river (the covered part of this balcony is a non-standard feature) * what a place to watch the stars * master bath and closet are upgraded and offer plenty of space * at the front of the home, the third bedroom mirrors the first floor but with its own private full bath * upstairs offers 9 foot ceilings and the same heavy </a:t>
            </a:r>
            <a:r>
              <a:rPr lang="en-US" altLang="en-US" sz="1100" dirty="0" err="1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mouldings</a:t>
            </a: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* now we move all the way to the garage level and this one is as neat as a pin * custom, stainless steel sink for those odd jobs where you need an outside area * the shut-offs for the outside water and rain shower are inside the garage on the back wall ( a little security feature) * outdoor shower for leaving the sand outside * high strength backdoor that is basically bulletproof * now, for some other goodies * this home has never been rented but can be on the STR program through VRBO and Airbnb * there are several units in this complex that are currently being utilized in this fashion and generate very good income * </a:t>
            </a:r>
            <a:r>
              <a:rPr lang="en-US" altLang="en-US" sz="1100" dirty="0" err="1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hardi</a:t>
            </a: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-plank exterior, new roof in 2020, new HVAC in 2019 but that boat slip is a HOME RUN!!</a:t>
            </a:r>
          </a:p>
          <a:p>
            <a:pPr lvl="0"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Take a virtual tour: </a:t>
            </a: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https://charlestonvirtualhomes.com/2220304</a:t>
            </a: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EC78D6A-B412-42BB-AE6D-72DBA3E2D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9158605"/>
            <a:ext cx="3532187" cy="873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Malgun Gothic Semilight" panose="020B0502040204020203" pitchFamily="34" charset="-128"/>
              </a:rPr>
              <a:t>Fudgy Brabham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Malgun Gothic Semilight" panose="020B0502040204020203" pitchFamily="34" charset="-128"/>
              </a:rPr>
              <a:t>(843) 568-1241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Malgun Gothic Semilight" panose="020B0502040204020203" pitchFamily="34" charset="-128"/>
              </a:rPr>
              <a:t>fudgy@hbrtwn.com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Malgun Gothic Semilight" panose="020B0502040204020203" pitchFamily="34" charset="-128"/>
              </a:rPr>
              <a:t>www.hbrtwn.com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356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DBDDCE6-097B-48FC-85D7-D616D2F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10217150"/>
            <a:ext cx="7769225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Times New Roman" panose="02020603050405020304" pitchFamily="18" charset="0"/>
              </a:rPr>
              <a:t>Harbourtowne Real Estate | 672 Marina Drive, Ste 110 | Daniel Island, SC 29492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356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04C886F9-AC60-4DFC-967A-B5C82399B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277" y="115912"/>
            <a:ext cx="4210690" cy="117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FF0000"/>
                </a:solidFill>
                <a:latin typeface="Malgun Gothic" panose="020B0503020000020004" pitchFamily="34" charset="-127"/>
              </a:rPr>
              <a:t>NEW PRICE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chemeClr val="tx2"/>
                </a:solidFill>
                <a:latin typeface="Malgun Gothic" panose="020B0503020000020004" pitchFamily="34" charset="-127"/>
              </a:rPr>
              <a:t>Dedicated Deep Water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chemeClr val="tx2"/>
                </a:solidFill>
                <a:latin typeface="Malgun Gothic" panose="020B0503020000020004" pitchFamily="34" charset="-127"/>
              </a:rPr>
              <a:t>Boat Slip With Lift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C646726F-86F0-4BE8-969D-30262CC20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2" y="9158605"/>
            <a:ext cx="3532188" cy="873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Malgun Gothic Semilight" panose="020B0502040204020203" pitchFamily="34" charset="-128"/>
              </a:rPr>
              <a:t>Harbourtowne Real Estate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Malgun Gothic Semilight" panose="020B0502040204020203" pitchFamily="34" charset="-128"/>
              </a:rPr>
              <a:t>672 Marina Drive, Ste 110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Malgun Gothic Semilight" panose="020B0502040204020203" pitchFamily="34" charset="-128"/>
              </a:rPr>
              <a:t>Daniel Island, SC 29492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356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012C07D5-0F5D-46F5-AD87-CAACA746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9158605"/>
            <a:ext cx="1165225" cy="873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2404A737-B788-4DF1-A3B8-767819CD2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276" y="1295796"/>
            <a:ext cx="4210691" cy="136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3569"/>
                </a:solidFill>
                <a:latin typeface="Malgun Gothic" panose="020B0503020000020004" pitchFamily="34" charset="-127"/>
              </a:rPr>
              <a:t>100 W 2nd Street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3569"/>
                </a:solidFill>
                <a:latin typeface="Malgun Gothic Semilight" panose="020B0502040204020203" pitchFamily="34" charset="-128"/>
              </a:rPr>
              <a:t>Waters Edge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3569"/>
                </a:solidFill>
                <a:latin typeface="Malgun Gothic Semilight" panose="020B0502040204020203" pitchFamily="34" charset="-128"/>
              </a:rPr>
              <a:t>Folly Beach, SC 29439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3569"/>
                </a:solidFill>
                <a:latin typeface="Malgun Gothic Semilight" panose="020B0502040204020203" pitchFamily="34" charset="-128"/>
              </a:rPr>
              <a:t>MLS# 22019897 | $1,099,999</a:t>
            </a: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rgbClr val="00356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1125E237-82E1-463C-A20C-DD40373FD8F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214"/>
          <a:stretch/>
        </p:blipFill>
        <p:spPr bwMode="auto">
          <a:xfrm>
            <a:off x="112633" y="8030531"/>
            <a:ext cx="1536192" cy="10287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F394758E-5CE2-4D90-8FCC-51ADE5F1147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523" y="8033180"/>
            <a:ext cx="1535373" cy="102340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F5EC723B-6485-4A15-9AD9-C2992202953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4559" y="8033092"/>
            <a:ext cx="1535373" cy="10235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CA144A25-5B27-419F-BFDC-8716E18E385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0487" y="8033092"/>
            <a:ext cx="1535373" cy="10235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44462DDD-9303-4C57-902C-2E98DAEF5AD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633" y="124287"/>
            <a:ext cx="3793643" cy="25305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5AD6F93F-CB90-F796-BC3D-5CDA7EA2813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1594" y="8033092"/>
            <a:ext cx="1535373" cy="10235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F8B5EF9E-CF61-830D-F905-39ECA8645D5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r="212"/>
          <a:stretch/>
        </p:blipFill>
        <p:spPr bwMode="auto">
          <a:xfrm>
            <a:off x="112633" y="2749911"/>
            <a:ext cx="1536192" cy="10287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FCAA371D-7BE1-ABDF-32BD-FECCC564537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523" y="2752472"/>
            <a:ext cx="1535373" cy="10235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831FA03-908B-60F0-5972-05BA68E880D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4559" y="2752375"/>
            <a:ext cx="1535373" cy="10237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6996136A-0EA7-2468-46B9-AF705E6F4AE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0487" y="2752203"/>
            <a:ext cx="1535373" cy="102411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07E02DD0-6C99-1789-FF65-53CD35EA092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1594" y="2752373"/>
            <a:ext cx="1535373" cy="102377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519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588</Words>
  <Application>Microsoft Office PowerPoint</Application>
  <PresentationFormat>Custom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Malgun Gothic</vt:lpstr>
      <vt:lpstr>Malgun Gothic Semilight</vt:lpstr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13</cp:revision>
  <dcterms:created xsi:type="dcterms:W3CDTF">2019-12-10T13:50:09Z</dcterms:created>
  <dcterms:modified xsi:type="dcterms:W3CDTF">2022-08-15T12:55:28Z</dcterms:modified>
</cp:coreProperties>
</file>