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1560" y="-17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0" y="870211"/>
            <a:ext cx="5676900" cy="38541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4876800" cy="1528232"/>
          </a:xfrm>
        </p:spPr>
        <p:txBody>
          <a:bodyPr anchor="t">
            <a:noAutofit/>
          </a:bodyPr>
          <a:lstStyle/>
          <a:p>
            <a:pPr algn="l"/>
            <a:r>
              <a:rPr lang="en-US" sz="1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1010 Grand Concourse Street</a:t>
            </a:r>
            <a:br>
              <a:rPr lang="en-US" sz="18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4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Harbor Woods ~ Charleston, SC 29412</a:t>
            </a:r>
            <a:br>
              <a:rPr lang="en-US" sz="14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4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MLS# 18008082 ~ $399,900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65630"/>
            <a:ext cx="7772400" cy="3356789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Welcome Home! Wonderfully well-maintained home with fully renovated kitchen in highly desirable Harbor Woods is just what you have been looking for! When you enter the foyer, there is a lovely dining room to the left with new lighting fixture, dentil molding and arched opening. Then you will find an amazing, completely renovated kitchen with all new cabinetry; stainless steel oven w/warming drawer and microwave; cooktop; and dishwasher; marble counter tops and subway tile backsplash. The layout and size of the kitchen is terrific! The den boasts wooden beams with a gas fireplace (could be converted to wood burning). To round out the first floor you will find a nicely appointed powder room, utility room, and very large 320 </a:t>
            </a:r>
            <a:r>
              <a:rPr lang="en-US" sz="1150" dirty="0" err="1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SqFt</a:t>
            </a:r>
            <a:r>
              <a:rPr lang="en-US" sz="115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Florida Room surrounded by windows allowing massive amount of natural light. This room would also be great for a large den and/or office, game room or playroom--your choice, depending upon your needs. You will enjoy additional storage in the huge closet in the Florida Room. There is a split HVAC system- downstairs is a gas pack while the new unit downstairs is a heat pump. The stairwell has wood steps and the hallway upstairs has cherry hardwood floors. The owner's suite has a ceiling fan with walk in closet and </a:t>
            </a:r>
            <a:r>
              <a:rPr lang="en-US" sz="1150" dirty="0" err="1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ensuite</a:t>
            </a:r>
            <a:r>
              <a:rPr lang="en-US" sz="115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bath with vanity. There is also attic access from the owner's closet. The other 2 bedrooms are good size with large walk-in closets. You will be pleased with the beautifully landscaped front yard, and the large .29 acres backyard with privacy fence and double gate access. With a BBQ patio just outside the Florida Room, a 12.5 x 15.5 shed with electricity, and an irrigation system supplied by a well to cut water costs, you will enjoy outdoor living!</a:t>
            </a:r>
          </a:p>
          <a:p>
            <a:r>
              <a:rPr lang="en-US" sz="1150" dirty="0">
                <a:solidFill>
                  <a:schemeClr val="tx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This home is NOT in a flood zone. There is a transferable termite bond, and there are NO HOA fees. All information is deemed correct; however, buyer is to confirm anything of relevance.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8028432"/>
            <a:ext cx="1216152" cy="8107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963" y="8953500"/>
            <a:ext cx="7143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6160" y="9206735"/>
            <a:ext cx="1047750" cy="44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47700" y="9796499"/>
            <a:ext cx="6477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Engel &amp;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Volkers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Charleston Mt. Pleasant </a:t>
            </a:r>
            <a:r>
              <a:rPr lang="en-US" sz="900">
                <a:solidFill>
                  <a:schemeClr val="bg1">
                    <a:lumMod val="50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| 629 Johnnie Dodds Blvd., Suite 100, Mt Pleasant, SC 29464</a:t>
            </a:r>
            <a:endParaRPr lang="en-US" sz="900" dirty="0">
              <a:solidFill>
                <a:schemeClr val="bg1">
                  <a:lumMod val="50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9021946"/>
            <a:ext cx="77724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Kimberly Roberts</a:t>
            </a:r>
          </a:p>
          <a:p>
            <a:pPr algn="ctr"/>
            <a:r>
              <a:rPr lang="en-US" sz="11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(843) 687-1246</a:t>
            </a:r>
          </a:p>
          <a:p>
            <a:pPr algn="ctr"/>
            <a:r>
              <a:rPr lang="en-US" sz="11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kimberly.roberts@evusa.com</a:t>
            </a:r>
          </a:p>
          <a:p>
            <a:pPr algn="ctr"/>
            <a:r>
              <a:rPr lang="en-US" sz="11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www.kimberly.roberts.evusa.com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800" y="1"/>
            <a:ext cx="2895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  <a:ea typeface="Ebrima" panose="02000000000000000000" pitchFamily="2" charset="0"/>
                <a:cs typeface="Ebrima" panose="02000000000000000000" pitchFamily="2" charset="0"/>
              </a:rPr>
              <a:t>Open House</a:t>
            </a:r>
            <a:b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  <a:ea typeface="Ebrima" panose="02000000000000000000" pitchFamily="2" charset="0"/>
                <a:cs typeface="Ebrima" panose="02000000000000000000" pitchFamily="2" charset="0"/>
              </a:rPr>
              <a:t>Saturday, March 31st</a:t>
            </a:r>
          </a:p>
          <a:p>
            <a:pPr algn="r"/>
            <a:r>
              <a:rPr lang="en-US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  <a:ea typeface="Ebrima" panose="02000000000000000000" pitchFamily="2" charset="0"/>
                <a:cs typeface="Ebrima" panose="02000000000000000000" pitchFamily="2" charset="0"/>
              </a:rPr>
              <a:t>11am – 3pm</a:t>
            </a:r>
            <a:endParaRPr lang="en-US" dirty="0">
              <a:solidFill>
                <a:srgbClr val="FF0000"/>
              </a:solidFill>
              <a:latin typeface="Dakota" pitchFamily="2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018" y="8028432"/>
            <a:ext cx="1216152" cy="8107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233" y="8028432"/>
            <a:ext cx="1216152" cy="8107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2" y="8028432"/>
            <a:ext cx="1216152" cy="8107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4131FFD6-398C-4A07-B561-B4C1A31E7D44}"/>
              </a:ext>
            </a:extLst>
          </p:cNvPr>
          <p:cNvGrpSpPr/>
          <p:nvPr/>
        </p:nvGrpSpPr>
        <p:grpSpPr>
          <a:xfrm>
            <a:off x="155448" y="968505"/>
            <a:ext cx="7461505" cy="3657600"/>
            <a:chOff x="155448" y="914400"/>
            <a:chExt cx="7461505" cy="36576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" y="914400"/>
              <a:ext cx="1216152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914400"/>
              <a:ext cx="1216152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" y="1863344"/>
              <a:ext cx="1216152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" y="2812288"/>
              <a:ext cx="1216152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2" y="3761234"/>
              <a:ext cx="1216150" cy="810766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2E706CA1-35C8-48B9-B6C7-BBCBA9632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2808510"/>
              <a:ext cx="1216152" cy="81643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5C15E8B-9A93-44CD-ACA0-309D8B5189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" y="3761232"/>
              <a:ext cx="1216152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C5EB10B-95E9-4296-A2DA-715E1C0A91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3" y="1861455"/>
              <a:ext cx="1216150" cy="81076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44574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Dakota</vt:lpstr>
      <vt:lpstr>Ebrima</vt:lpstr>
      <vt:lpstr>Office Theme</vt:lpstr>
      <vt:lpstr>1010 Grand Concourse Street Harbor Woods ~ Charleston, SC 29412 MLS# 18008082 ~ $399,900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1000 Rivershore Rd Beresford Creek Landing Charleston</dc:title>
  <dc:creator>CVH360</dc:creator>
  <cp:lastModifiedBy>A. Thomas Price</cp:lastModifiedBy>
  <cp:revision>23</cp:revision>
  <dcterms:created xsi:type="dcterms:W3CDTF">2006-08-16T00:00:00Z</dcterms:created>
  <dcterms:modified xsi:type="dcterms:W3CDTF">2018-03-27T17:11:00Z</dcterms:modified>
</cp:coreProperties>
</file>