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ontserrat" panose="00000500000000000000" pitchFamily="50" charset="0"/>
      <p:regular r:id="rId4"/>
      <p:bold r:id="rId5"/>
      <p:italic r:id="rId6"/>
      <p:boldItalic r:id="rId7"/>
    </p:embeddedFont>
    <p:embeddedFont>
      <p:font typeface="Montserrat Light" panose="00000400000000000000" pitchFamily="50" charset="0"/>
      <p:regular r:id="rId8"/>
      <p:bold r:id="rId9"/>
      <p:italic r:id="rId10"/>
      <p:boldItalic r:id="rId11"/>
    </p:embeddedFont>
    <p:embeddedFont>
      <p:font typeface="Montserrat SemiBold" panose="00000700000000000000" pitchFamily="50" charset="0"/>
      <p:regular r:id="rId12"/>
      <p:bold r:id="rId13"/>
      <p:italic r:id="rId14"/>
      <p:boldItalic r:id="rId15"/>
    </p:embeddedFont>
    <p:embeddedFont>
      <p:font typeface="Playfair Display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448">
          <p15:clr>
            <a:srgbClr val="A4A3A4"/>
          </p15:clr>
        </p15:guide>
        <p15:guide id="2" pos="72">
          <p15:clr>
            <a:srgbClr val="9AA0A6"/>
          </p15:clr>
        </p15:guide>
        <p15:guide id="3" pos="4824">
          <p15:clr>
            <a:srgbClr val="9AA0A6"/>
          </p15:clr>
        </p15:guide>
        <p15:guide id="4" orient="horz" pos="6192">
          <p15:clr>
            <a:srgbClr val="9AA0A6"/>
          </p15:clr>
        </p15:guide>
        <p15:guide id="5" orient="horz" pos="144">
          <p15:clr>
            <a:srgbClr val="9AA0A6"/>
          </p15:clr>
        </p15:guide>
        <p15:guide id="6" pos="2520">
          <p15:clr>
            <a:srgbClr val="9AA0A6"/>
          </p15:clr>
        </p15:guide>
        <p15:guide id="7" pos="23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036" y="72"/>
      </p:cViewPr>
      <p:guideLst>
        <p:guide pos="2448"/>
        <p:guide pos="72"/>
        <p:guide pos="4824"/>
        <p:guide orient="horz" pos="6192"/>
        <p:guide orient="horz" pos="144"/>
        <p:guide pos="2520"/>
        <p:guide pos="2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98" y="685800"/>
            <a:ext cx="264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 / Make a Copy / Entire presentation,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 </a:t>
            </a:r>
            <a:r>
              <a:rPr lang="en" sz="1000">
                <a:solidFill>
                  <a:srgbClr val="FF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 alter the layout beyond images or text, your file may not be printed.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Important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Do not remove any company logos or company information. </a:t>
            </a:r>
            <a:r>
              <a:rPr lang="en" sz="1000">
                <a:solidFill>
                  <a:srgbClr val="FF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 remove logos or company text, your file will not be printed.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300" cy="4014000"/>
          </a:xfrm>
          <a:prstGeom prst="rect">
            <a:avLst/>
          </a:prstGeom>
        </p:spPr>
        <p:txBody>
          <a:bodyPr spcFirstLastPara="1" wrap="square" lIns="163200" tIns="163200" rIns="163200" bIns="1632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300" cy="15501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300" cy="3839700"/>
          </a:xfrm>
          <a:prstGeom prst="rect">
            <a:avLst/>
          </a:prstGeom>
        </p:spPr>
        <p:txBody>
          <a:bodyPr spcFirstLastPara="1" wrap="square" lIns="163200" tIns="163200" rIns="163200" bIns="1632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400"/>
              <a:buNone/>
              <a:defRPr sz="21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300" cy="25437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300" cy="16461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300" cy="66810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163200" tIns="163200" rIns="163200" bIns="1632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3200" tIns="163200" rIns="163200" bIns="16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600" cy="2898600"/>
          </a:xfrm>
          <a:prstGeom prst="rect">
            <a:avLst/>
          </a:prstGeom>
        </p:spPr>
        <p:txBody>
          <a:bodyPr spcFirstLastPara="1" wrap="square" lIns="163200" tIns="163200" rIns="163200" bIns="1632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600" cy="2415300"/>
          </a:xfrm>
          <a:prstGeom prst="rect">
            <a:avLst/>
          </a:prstGeom>
        </p:spPr>
        <p:txBody>
          <a:bodyPr spcFirstLastPara="1" wrap="square" lIns="163200" tIns="163200" rIns="163200" bIns="1632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00" tIns="163200" rIns="163200" bIns="1632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3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00" tIns="163200" rIns="163200" bIns="163200" anchor="t" anchorCtr="0">
            <a:normAutofit/>
          </a:bodyPr>
          <a:lstStyle>
            <a:lvl1pPr marL="457200" lvl="0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00" tIns="163200" rIns="163200" bIns="163200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8600" y="228575"/>
            <a:ext cx="7315200" cy="978300"/>
          </a:xfrm>
          <a:prstGeom prst="rect">
            <a:avLst/>
          </a:prstGeom>
          <a:solidFill>
            <a:srgbClr val="1F2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28600" y="1206900"/>
            <a:ext cx="7315200" cy="7635300"/>
          </a:xfrm>
          <a:prstGeom prst="rect">
            <a:avLst/>
          </a:prstGeom>
          <a:solidFill>
            <a:srgbClr val="BCC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28575" y="378125"/>
            <a:ext cx="73152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1010 E. Erie Avenue</a:t>
            </a:r>
            <a:endParaRPr sz="2000" b="1"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Folly Beach, SC 29439</a:t>
            </a:r>
            <a:endParaRPr sz="2000" b="1"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Price Improved to $1,999,999</a:t>
            </a:r>
            <a:endParaRPr sz="2000" b="1"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28600" y="9384938"/>
            <a:ext cx="7315200" cy="444900"/>
          </a:xfrm>
          <a:prstGeom prst="rect">
            <a:avLst/>
          </a:prstGeom>
          <a:solidFill>
            <a:srgbClr val="1F2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8600" y="9384938"/>
            <a:ext cx="73152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 •  Mortgage  •  Insurance  •  Business Brokerage  •  Property Management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60925" y="1427450"/>
            <a:ext cx="6850500" cy="595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t="7309" b="7300"/>
          <a:stretch/>
        </p:blipFill>
        <p:spPr>
          <a:xfrm>
            <a:off x="2865735" y="5174907"/>
            <a:ext cx="2050519" cy="11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t="7309" b="7300"/>
          <a:stretch/>
        </p:blipFill>
        <p:spPr>
          <a:xfrm>
            <a:off x="654004" y="5174903"/>
            <a:ext cx="2050524" cy="11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t="7309" b="7300"/>
          <a:stretch/>
        </p:blipFill>
        <p:spPr>
          <a:xfrm>
            <a:off x="5077478" y="5174835"/>
            <a:ext cx="2050524" cy="11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t="10120" b="10128"/>
          <a:stretch/>
        </p:blipFill>
        <p:spPr>
          <a:xfrm>
            <a:off x="654000" y="1588375"/>
            <a:ext cx="6473999" cy="34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t="4453" b="4463"/>
          <a:stretch/>
        </p:blipFill>
        <p:spPr>
          <a:xfrm>
            <a:off x="483234" y="7548775"/>
            <a:ext cx="855940" cy="1169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" name="Google Shape;65;p13"/>
          <p:cNvSpPr txBox="1"/>
          <p:nvPr/>
        </p:nvSpPr>
        <p:spPr>
          <a:xfrm>
            <a:off x="1415375" y="7584625"/>
            <a:ext cx="34293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 Melton,</a:t>
            </a:r>
            <a:endParaRPr sz="1600" b="1" dirty="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REALTOR®</a:t>
            </a:r>
            <a:endParaRPr sz="1200" dirty="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843-670-2333</a:t>
            </a:r>
            <a:endParaRPr b="1" dirty="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Ashley.Melton@AgentOwned.com</a:t>
            </a:r>
            <a:endParaRPr sz="1200" dirty="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CharlestonPalmettoHomes.com</a:t>
            </a:r>
            <a:endParaRPr sz="1200" dirty="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728A57-32BB-BFBA-CAA3-F802568849E0}"/>
              </a:ext>
            </a:extLst>
          </p:cNvPr>
          <p:cNvGrpSpPr/>
          <p:nvPr/>
        </p:nvGrpSpPr>
        <p:grpSpPr>
          <a:xfrm>
            <a:off x="4826825" y="7557207"/>
            <a:ext cx="2484600" cy="1152836"/>
            <a:chOff x="4826825" y="7613464"/>
            <a:chExt cx="2484600" cy="1152836"/>
          </a:xfrm>
        </p:grpSpPr>
        <p:pic>
          <p:nvPicPr>
            <p:cNvPr id="66" name="Google Shape;66;p13"/>
            <p:cNvPicPr preferRelativeResize="0"/>
            <p:nvPr/>
          </p:nvPicPr>
          <p:blipFill rotWithShape="1">
            <a:blip r:embed="rId8">
              <a:alphaModFix/>
            </a:blip>
            <a:srcRect l="6106" t="10989" r="7035" b="9494"/>
            <a:stretch/>
          </p:blipFill>
          <p:spPr>
            <a:xfrm>
              <a:off x="5310807" y="7613464"/>
              <a:ext cx="1516636" cy="81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3"/>
            <p:cNvSpPr txBox="1"/>
            <p:nvPr/>
          </p:nvSpPr>
          <p:spPr>
            <a:xfrm>
              <a:off x="4826825" y="8321400"/>
              <a:ext cx="24846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rgbClr val="243D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Helping Buyers &amp; Sellers with every aspect of Real Estate since 1992</a:t>
              </a:r>
              <a:endParaRPr sz="900" dirty="0">
                <a:solidFill>
                  <a:srgbClr val="243D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68" name="Google Shape;68;p13"/>
          <p:cNvSpPr/>
          <p:nvPr/>
        </p:nvSpPr>
        <p:spPr>
          <a:xfrm>
            <a:off x="8094360" y="1459800"/>
            <a:ext cx="378300" cy="387600"/>
          </a:xfrm>
          <a:prstGeom prst="rect">
            <a:avLst/>
          </a:prstGeom>
          <a:solidFill>
            <a:srgbClr val="1F2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558685" y="1459800"/>
            <a:ext cx="378300" cy="387600"/>
          </a:xfrm>
          <a:prstGeom prst="rect">
            <a:avLst/>
          </a:prstGeom>
          <a:solidFill>
            <a:srgbClr val="243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9023010" y="1459800"/>
            <a:ext cx="378300" cy="387600"/>
          </a:xfrm>
          <a:prstGeom prst="rect">
            <a:avLst/>
          </a:prstGeom>
          <a:solidFill>
            <a:srgbClr val="BCC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9487335" y="1459800"/>
            <a:ext cx="378300" cy="387600"/>
          </a:xfrm>
          <a:prstGeom prst="rect">
            <a:avLst/>
          </a:prstGeom>
          <a:solidFill>
            <a:srgbClr val="E4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7989800" y="954700"/>
            <a:ext cx="43581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F2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Fonts used: Times New Roman</a:t>
            </a:r>
            <a:endParaRPr sz="1800">
              <a:solidFill>
                <a:srgbClr val="1F2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989800" y="228600"/>
            <a:ext cx="4358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243D"/>
                </a:solidFill>
              </a:rPr>
              <a:t>Leave this side area, it will not interfere with the download or printing. See bottom panel for instructions and editing tips.</a:t>
            </a:r>
            <a:endParaRPr sz="1200">
              <a:solidFill>
                <a:srgbClr val="1F243D"/>
              </a:solidFill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64378" y="8981895"/>
            <a:ext cx="1189519" cy="30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65306" y="8973956"/>
            <a:ext cx="1189519" cy="325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5366134" y="8891163"/>
            <a:ext cx="1086284" cy="444825"/>
            <a:chOff x="6225188" y="8900957"/>
            <a:chExt cx="1086284" cy="444825"/>
          </a:xfrm>
        </p:grpSpPr>
        <p:pic>
          <p:nvPicPr>
            <p:cNvPr id="77" name="Google Shape;77;p13"/>
            <p:cNvPicPr preferRelativeResize="0"/>
            <p:nvPr/>
          </p:nvPicPr>
          <p:blipFill rotWithShape="1">
            <a:blip r:embed="rId11">
              <a:alphaModFix/>
            </a:blip>
            <a:srcRect l="23696" t="22019" r="23936" b="16457"/>
            <a:stretch/>
          </p:blipFill>
          <p:spPr>
            <a:xfrm>
              <a:off x="6986561" y="8968519"/>
              <a:ext cx="324911" cy="309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25188" y="8900957"/>
              <a:ext cx="711720" cy="444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0913" y="8950750"/>
            <a:ext cx="1194849" cy="3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40938" y="8950775"/>
            <a:ext cx="293040" cy="3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-3078225" y="5448300"/>
            <a:ext cx="2050500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460925" y="6335750"/>
            <a:ext cx="6850500" cy="81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460925" y="6284600"/>
            <a:ext cx="68505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~ On Tidal Creek ~ 3 Bedrooms ~ 3.5 Bathrooms ~ 2,479 SqFt ~</a:t>
            </a:r>
            <a:br>
              <a:rPr lang="en" sz="1600" b="1" dirty="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1600" b="1" dirty="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~ Fully Furnished ~  Blocks From The Beach ~ Plenty of Storage ~ Recent Renovations ~ Tons of Outdoor Living Space ~</a:t>
            </a:r>
            <a:br>
              <a:rPr lang="en" sz="1600" b="1" dirty="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1600" b="1" dirty="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~ Plus 1 Bedroom Apartment on Bottom Floor ~ MLS # </a:t>
            </a:r>
            <a:r>
              <a:rPr lang="en" sz="1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24023056 </a:t>
            </a:r>
            <a:r>
              <a:rPr lang="en" sz="1200" dirty="0">
                <a:solidFill>
                  <a:schemeClr val="dk1"/>
                </a:solidFill>
              </a:rPr>
              <a:t> </a:t>
            </a:r>
            <a:endParaRPr sz="1600" b="1" dirty="0">
              <a:solidFill>
                <a:schemeClr val="dk1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Playfair Display</vt:lpstr>
      <vt:lpstr>Montserrat SemiBold</vt:lpstr>
      <vt:lpstr>Times New Roman</vt:lpstr>
      <vt:lpstr>Montserrat</vt:lpstr>
      <vt:lpstr>Montserrat Light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1</cp:revision>
  <dcterms:modified xsi:type="dcterms:W3CDTF">2024-10-28T15:22:38Z</dcterms:modified>
</cp:coreProperties>
</file>