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63" y="1"/>
            <a:ext cx="9144000" cy="762000"/>
          </a:xfrm>
        </p:spPr>
        <p:txBody>
          <a:bodyPr anchor="ctr">
            <a:noAutofit/>
          </a:bodyPr>
          <a:lstStyle/>
          <a:p>
            <a:r>
              <a:rPr lang="en-US" sz="2600" dirty="0">
                <a:effectLst>
                  <a:outerShdw blurRad="38100" dist="38100" dir="2700000" algn="tl">
                    <a:srgbClr val="000000">
                      <a:alpha val="43137"/>
                    </a:srgbClr>
                  </a:outerShdw>
                </a:effectLst>
                <a:latin typeface="Garamond" panose="02020404030301010803" pitchFamily="18" charset="0"/>
              </a:rPr>
              <a:t>$2,000 Agent Bonus For This Updated Move-in-ready Family Home</a:t>
            </a:r>
          </a:p>
        </p:txBody>
      </p:sp>
      <p:sp>
        <p:nvSpPr>
          <p:cNvPr id="3" name="Subtitle 2"/>
          <p:cNvSpPr>
            <a:spLocks noGrp="1"/>
          </p:cNvSpPr>
          <p:nvPr>
            <p:ph type="subTitle" idx="1"/>
          </p:nvPr>
        </p:nvSpPr>
        <p:spPr>
          <a:xfrm>
            <a:off x="10391" y="4564918"/>
            <a:ext cx="9130145" cy="1226282"/>
          </a:xfrm>
        </p:spPr>
        <p:txBody>
          <a:bodyPr>
            <a:normAutofit fontScale="92500" lnSpcReduction="10000"/>
          </a:bodyPr>
          <a:lstStyle/>
          <a:p>
            <a:r>
              <a:rPr lang="en-US" sz="1400" dirty="0">
                <a:solidFill>
                  <a:schemeClr val="tx1"/>
                </a:solidFill>
                <a:latin typeface="Garamond" panose="02020404030301010803" pitchFamily="18" charset="0"/>
              </a:rPr>
              <a:t>Welcome to 1011 Providence Way, your newly renovated home in the sought-after Dorchester district II. Upon arrival, you're greeted with all new flooring, fixtures, paint, fireplace, and high ceilings. Walking past the foyer is the kitchen with the dining area separated by a shiplap breakfast counter with all new upgraded granite countertops. The kitchen is well appointed with all brand new Samsung appliances with fridge included!! Plenty of kitchen storage in pantry &amp; closet. Upstairs, you'll find a large finished room over the garage that would be a perfect play area or game room for a family. Across the house is the remodeled bath with new tile and the granite. The master suite with tray ceiling, WI closet &amp; New bath is it's own sanctuary. Fenced in BY, &amp; HVAC is 1 </a:t>
            </a:r>
            <a:r>
              <a:rPr lang="en-US" sz="1400" dirty="0" err="1">
                <a:solidFill>
                  <a:schemeClr val="tx1"/>
                </a:solidFill>
                <a:latin typeface="Garamond" panose="02020404030301010803" pitchFamily="18" charset="0"/>
              </a:rPr>
              <a:t>yr</a:t>
            </a:r>
            <a:r>
              <a:rPr lang="en-US" sz="1400" dirty="0">
                <a:solidFill>
                  <a:schemeClr val="tx1"/>
                </a:solidFill>
                <a:latin typeface="Garamond" panose="02020404030301010803" pitchFamily="18" charset="0"/>
              </a:rPr>
              <a:t> old!</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6475" y="5765456"/>
            <a:ext cx="1077976" cy="1092544"/>
          </a:xfrm>
          <a:prstGeom prst="rect">
            <a:avLst/>
          </a:prstGeom>
        </p:spPr>
      </p:pic>
      <p:sp>
        <p:nvSpPr>
          <p:cNvPr id="12" name="Title 1"/>
          <p:cNvSpPr txBox="1">
            <a:spLocks/>
          </p:cNvSpPr>
          <p:nvPr/>
        </p:nvSpPr>
        <p:spPr>
          <a:xfrm>
            <a:off x="3463" y="3832591"/>
            <a:ext cx="9144000" cy="7620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latin typeface="Garamond" panose="02020404030301010803" pitchFamily="18" charset="0"/>
              </a:rPr>
              <a:t>1011 Providence Way</a:t>
            </a:r>
          </a:p>
          <a:p>
            <a:r>
              <a:rPr lang="en-US" sz="3100" dirty="0">
                <a:latin typeface="Garamond" panose="02020404030301010803" pitchFamily="18" charset="0"/>
              </a:rPr>
              <a:t>Providence Place ~ Summerville ~ MLS# 17033625 ~ $223,500</a:t>
            </a:r>
          </a:p>
        </p:txBody>
      </p:sp>
      <p:pic>
        <p:nvPicPr>
          <p:cNvPr id="1026" name="Picture 2" descr="Agent Pho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702616"/>
            <a:ext cx="965200" cy="1096818"/>
          </a:xfrm>
          <a:prstGeom prst="ellipse">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855" y="5911619"/>
            <a:ext cx="4060721" cy="800219"/>
          </a:xfrm>
          <a:prstGeom prst="rect">
            <a:avLst/>
          </a:prstGeom>
        </p:spPr>
        <p:txBody>
          <a:bodyPr wrap="square">
            <a:spAutoFit/>
          </a:bodyPr>
          <a:lstStyle/>
          <a:p>
            <a:pPr algn="ctr"/>
            <a:r>
              <a:rPr lang="en-US" b="1" dirty="0">
                <a:latin typeface="Garamond" panose="02020404030301010803" pitchFamily="18" charset="0"/>
              </a:rPr>
              <a:t>Peter Stanley</a:t>
            </a:r>
          </a:p>
          <a:p>
            <a:pPr algn="ctr"/>
            <a:r>
              <a:rPr lang="en-US" sz="1400" dirty="0">
                <a:latin typeface="Garamond" panose="02020404030301010803" pitchFamily="18" charset="0"/>
              </a:rPr>
              <a:t>M 843-300-8251 | O 843-885-6199</a:t>
            </a:r>
          </a:p>
          <a:p>
            <a:pPr algn="ctr"/>
            <a:r>
              <a:rPr lang="en-US" sz="1400" dirty="0">
                <a:latin typeface="Garamond" panose="02020404030301010803" pitchFamily="18" charset="0"/>
              </a:rPr>
              <a:t>petermstanleyjr@gmail.com</a:t>
            </a:r>
          </a:p>
        </p:txBody>
      </p:sp>
      <p:sp>
        <p:nvSpPr>
          <p:cNvPr id="10" name="Rectangle 9"/>
          <p:cNvSpPr/>
          <p:nvPr/>
        </p:nvSpPr>
        <p:spPr>
          <a:xfrm>
            <a:off x="5124841" y="5942396"/>
            <a:ext cx="4039939" cy="738664"/>
          </a:xfrm>
          <a:prstGeom prst="rect">
            <a:avLst/>
          </a:prstGeom>
        </p:spPr>
        <p:txBody>
          <a:bodyPr wrap="square">
            <a:spAutoFit/>
          </a:bodyPr>
          <a:lstStyle/>
          <a:p>
            <a:pPr algn="ctr"/>
            <a:r>
              <a:rPr lang="en-US" sz="1400" dirty="0">
                <a:latin typeface="Garamond" panose="02020404030301010803" pitchFamily="18" charset="0"/>
              </a:rPr>
              <a:t>Colony &amp; Craft LLC</a:t>
            </a:r>
          </a:p>
          <a:p>
            <a:pPr algn="ctr"/>
            <a:r>
              <a:rPr lang="en-US" sz="1400" dirty="0">
                <a:latin typeface="Garamond" panose="02020404030301010803" pitchFamily="18" charset="0"/>
              </a:rPr>
              <a:t>716 Meeting St</a:t>
            </a:r>
            <a:br>
              <a:rPr lang="en-US" sz="1400" dirty="0">
                <a:latin typeface="Garamond" panose="02020404030301010803" pitchFamily="18" charset="0"/>
              </a:rPr>
            </a:br>
            <a:r>
              <a:rPr lang="en-US" sz="1400" dirty="0">
                <a:latin typeface="Garamond" panose="02020404030301010803" pitchFamily="18" charset="0"/>
              </a:rPr>
              <a:t>Charleston SC 29403</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8601" y="869965"/>
            <a:ext cx="1988820" cy="1252728"/>
          </a:xfrm>
          <a:prstGeom prst="rect">
            <a:avLst/>
          </a:prstGeom>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49514" y="869966"/>
            <a:ext cx="1993392" cy="1252728"/>
          </a:xfrm>
          <a:prstGeom prst="rect">
            <a:avLst/>
          </a:prstGeom>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949515" y="2566236"/>
            <a:ext cx="1993391" cy="1247887"/>
          </a:xfrm>
          <a:prstGeom prst="rect">
            <a:avLst/>
          </a:prstGeom>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12691" y="869965"/>
            <a:ext cx="3925544" cy="2944158"/>
          </a:xfrm>
          <a:prstGeom prst="rect">
            <a:avLst/>
          </a:prstGeom>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2566236"/>
            <a:ext cx="1988820" cy="1247887"/>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044859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191</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$2,000 Agent Bonus For This Updated Move-in-ready Family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Family Home in James Island!</dc:title>
  <dc:creator>CVH360</dc:creator>
  <cp:lastModifiedBy>A. Thomas Price</cp:lastModifiedBy>
  <cp:revision>18</cp:revision>
  <dcterms:created xsi:type="dcterms:W3CDTF">2006-08-16T00:00:00Z</dcterms:created>
  <dcterms:modified xsi:type="dcterms:W3CDTF">2018-01-17T15:06:22Z</dcterms:modified>
</cp:coreProperties>
</file>