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628" y="6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3414"/>
            <a:ext cx="7772400" cy="437197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365" y="-1"/>
            <a:ext cx="7772400" cy="1151705"/>
          </a:xfrm>
          <a:noFill/>
        </p:spPr>
        <p:txBody>
          <a:bodyPr>
            <a:noAutofit/>
          </a:bodyPr>
          <a:lstStyle/>
          <a:p>
            <a:r>
              <a:rPr lang="en-US" b="1" i="1" dirty="0">
                <a:ln>
                  <a:solidFill>
                    <a:srgbClr val="003159"/>
                  </a:solidFill>
                </a:ln>
                <a:solidFill>
                  <a:schemeClr val="tx2"/>
                </a:solidFill>
                <a:latin typeface="Amazone BT" panose="03020702040507090A04" pitchFamily="66" charset="0"/>
                <a:cs typeface="Arial" panose="020B0604020202020204" pitchFamily="34" charset="0"/>
              </a:rPr>
              <a:t>Coming Soon on Daniel Island</a:t>
            </a:r>
          </a:p>
          <a:p>
            <a:r>
              <a:rPr lang="en-US" sz="3000" i="1" dirty="0">
                <a:ln>
                  <a:solidFill>
                    <a:srgbClr val="003159"/>
                  </a:solidFill>
                </a:ln>
                <a:solidFill>
                  <a:schemeClr val="tx2"/>
                </a:solidFill>
                <a:latin typeface="Amazone BT" panose="03020702040507090A04" pitchFamily="66" charset="0"/>
                <a:cs typeface="Arial" panose="020B0604020202020204" pitchFamily="34" charset="0"/>
              </a:rPr>
              <a:t>Broker's Open - Thursday April 11</a:t>
            </a:r>
            <a:r>
              <a:rPr lang="en-US" sz="3000" i="1" baseline="30000" dirty="0">
                <a:ln>
                  <a:solidFill>
                    <a:srgbClr val="003159"/>
                  </a:solidFill>
                </a:ln>
                <a:solidFill>
                  <a:schemeClr val="tx2"/>
                </a:solidFill>
                <a:latin typeface="Amazone BT" panose="03020702040507090A04" pitchFamily="66" charset="0"/>
                <a:cs typeface="Arial" panose="020B0604020202020204" pitchFamily="34" charset="0"/>
              </a:rPr>
              <a:t>th</a:t>
            </a:r>
            <a:r>
              <a:rPr lang="en-US" sz="3000" i="1" dirty="0">
                <a:ln>
                  <a:solidFill>
                    <a:srgbClr val="003159"/>
                  </a:solidFill>
                </a:ln>
                <a:solidFill>
                  <a:schemeClr val="tx2"/>
                </a:solidFill>
                <a:latin typeface="Amazone BT" panose="03020702040507090A04" pitchFamily="66" charset="0"/>
                <a:cs typeface="Arial" panose="020B0604020202020204" pitchFamily="34" charset="0"/>
              </a:rPr>
              <a:t> from 10-12</a:t>
            </a:r>
            <a:endParaRPr lang="en-US" sz="3000" dirty="0">
              <a:ln>
                <a:solidFill>
                  <a:srgbClr val="003159"/>
                </a:solidFill>
              </a:ln>
              <a:solidFill>
                <a:schemeClr val="tx2"/>
              </a:solidFill>
              <a:latin typeface="Amazone BT" panose="03020702040507090A04" pitchFamily="66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29600" y="3474928"/>
            <a:ext cx="4260455" cy="310854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dirty="0">
                <a:solidFill>
                  <a:srgbClr val="003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Lowest price per square foot home currently available in </a:t>
            </a:r>
            <a:r>
              <a:rPr lang="en-US" sz="1400" dirty="0" err="1">
                <a:solidFill>
                  <a:srgbClr val="003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Jamestowne</a:t>
            </a:r>
            <a:r>
              <a:rPr lang="en-US" sz="1400" dirty="0">
                <a:solidFill>
                  <a:srgbClr val="003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Village! This wonderful home has 10' ceilings, an open floor plan, spacious backyard that is fully fenced in and a two car garage. Centrally located only minutes to downtown Charleston or Folly Beach. This home is a great value and in a wonderful neighborhood. Seller offering a $2000 credit towards flooring at closing with acceptable offer. Easy to show! Motivated sellers! ~$1650 lender credit is available and will be applied towards buyer's closing costs and pre-</a:t>
            </a:r>
            <a:r>
              <a:rPr lang="en-US" sz="1400" dirty="0" err="1">
                <a:solidFill>
                  <a:srgbClr val="003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paids</a:t>
            </a:r>
            <a:r>
              <a:rPr lang="en-US" sz="1400" dirty="0">
                <a:solidFill>
                  <a:srgbClr val="003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the buyer chooses to use Carolina One Mortgage. This credit is in addition to any negotiated seller concessions.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352" y="9063672"/>
            <a:ext cx="705116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69729" y="9063672"/>
            <a:ext cx="2624212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3159"/>
                </a:solidFill>
                <a:latin typeface="Arial" pitchFamily="34" charset="0"/>
                <a:cs typeface="Arial" pitchFamily="34" charset="0"/>
              </a:rPr>
              <a:t>Whitley Boyd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500" b="1" dirty="0">
              <a:solidFill>
                <a:srgbClr val="003159"/>
              </a:solidFill>
              <a:latin typeface="Arial" pitchFamily="34" charset="0"/>
              <a:cs typeface="Arial" pitchFamily="34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003159"/>
                </a:solidFill>
                <a:latin typeface="Arial" pitchFamily="34" charset="0"/>
                <a:cs typeface="Arial" pitchFamily="34" charset="0"/>
              </a:rPr>
              <a:t>(843) 324-4761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003159"/>
                </a:solidFill>
                <a:latin typeface="Arial" pitchFamily="34" charset="0"/>
                <a:cs typeface="Arial" pitchFamily="34" charset="0"/>
              </a:rPr>
              <a:t>WBoyd@CarolinaOne.com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003159"/>
                </a:solidFill>
                <a:latin typeface="Arial" pitchFamily="34" charset="0"/>
                <a:cs typeface="Arial" pitchFamily="34" charset="0"/>
              </a:rPr>
              <a:t>www.PropertiesofCHS.com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315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0318" y="9888537"/>
            <a:ext cx="7781924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600" dirty="0">
                <a:solidFill>
                  <a:srgbClr val="003159"/>
                </a:solidFill>
                <a:latin typeface="Arial" pitchFamily="34" charset="0"/>
                <a:cs typeface="Arial" pitchFamily="34" charset="0"/>
              </a:rPr>
              <a:t>Carolina One Real Estate | 628 Long Point Rd. | Mt Pleasant, SC 29464-3032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315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8599" y="9094152"/>
            <a:ext cx="1198803" cy="82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1"/>
                  </a:outerShdw>
                </a:effectLst>
              </a14:hiddenEffects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-5953" y="6107098"/>
            <a:ext cx="7784306" cy="829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3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1013 Barfield Street</a:t>
            </a:r>
            <a:br>
              <a:rPr lang="en-US" sz="2400" b="1" dirty="0">
                <a:solidFill>
                  <a:srgbClr val="0031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>
                <a:solidFill>
                  <a:srgbClr val="003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Bedrooms | 2 Baths | 1,400sf | $525,000</a:t>
            </a:r>
            <a:endParaRPr lang="en-US" dirty="0">
              <a:solidFill>
                <a:srgbClr val="0031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3199" y="7228206"/>
            <a:ext cx="2438402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" r="37188"/>
          <a:stretch/>
        </p:blipFill>
        <p:spPr bwMode="auto">
          <a:xfrm rot="5400000">
            <a:off x="0" y="7228206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3200" y="7228206"/>
            <a:ext cx="1828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7228206"/>
            <a:ext cx="1828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254C51AF-791C-418F-9D9F-94196B23F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321" y="9282366"/>
            <a:ext cx="1243250" cy="44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641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167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Amazone BT</vt:lpstr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60</cp:revision>
  <dcterms:created xsi:type="dcterms:W3CDTF">2006-08-16T00:00:00Z</dcterms:created>
  <dcterms:modified xsi:type="dcterms:W3CDTF">2019-04-10T16:42:28Z</dcterms:modified>
</cp:coreProperties>
</file>