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238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6858000" cy="45648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13910"/>
            <a:ext cx="6867524" cy="719890"/>
          </a:xfrm>
        </p:spPr>
        <p:txBody>
          <a:bodyPr anchor="b">
            <a:noAutofit/>
          </a:bodyPr>
          <a:lstStyle/>
          <a:p>
            <a:pPr algn="r"/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With Dock On The Wando</a:t>
            </a:r>
            <a:b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 * Lake Lot * Sunroom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67845"/>
            <a:ext cx="6858000" cy="2832891"/>
          </a:xfrm>
        </p:spPr>
        <p:txBody>
          <a:bodyPr anchor="ctr">
            <a:noAutofit/>
          </a:bodyPr>
          <a:lstStyle/>
          <a:p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new construction in small enclave neighborhood with </a:t>
            </a:r>
            <a:b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community dock &amp; gazebo on the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ando River! Very Southern! 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Brand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state of the art schools nearby &amp; scheduled to open in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2016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sunny Carolina Room/sunroom overlooking sparkling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lake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kitchen, mud room, separate Dining room &amp; fireplace in family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Large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with </a:t>
            </a:r>
            <a:r>
              <a:rPr lang="en-US" sz="1200" dirty="0" err="1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suite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4th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bedroom/bonus room has private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Short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walk to the dock for fishing, crabbing or lounging on the Wando River &amp; salt marsh teeming with salt life!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It's 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lifestyle...</a:t>
            </a:r>
            <a:endParaRPr lang="en-US" sz="12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9718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1013 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Jervey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Point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Road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Reach Pointe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16004532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$474,900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7500858"/>
            <a:ext cx="1089110" cy="7232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084" y="7503140"/>
            <a:ext cx="1074652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837" y="7503140"/>
            <a:ext cx="1079698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24" y="7503140"/>
            <a:ext cx="1079698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5" y="7503140"/>
            <a:ext cx="1079698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897" y="7504098"/>
            <a:ext cx="1076819" cy="71675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713" y="147672"/>
            <a:ext cx="1720248" cy="11477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70000"/>
              </a:prst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3784349"/>
            <a:ext cx="1089110" cy="72323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561" y="378663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02" y="3786631"/>
            <a:ext cx="1077169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24" y="378663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5" y="378663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897" y="3787589"/>
            <a:ext cx="1076819" cy="71675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Waterfront Community With Dock On The Wando New Construction * Lake Lot * Sunroom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24</cp:revision>
  <dcterms:created xsi:type="dcterms:W3CDTF">2006-08-16T00:00:00Z</dcterms:created>
  <dcterms:modified xsi:type="dcterms:W3CDTF">2016-04-19T12:18:57Z</dcterms:modified>
</cp:coreProperties>
</file>