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268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6858000" cy="45648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524" y="3013910"/>
            <a:ext cx="6867524" cy="719890"/>
          </a:xfrm>
        </p:spPr>
        <p:txBody>
          <a:bodyPr anchor="b">
            <a:noAutofit/>
          </a:bodyPr>
          <a:lstStyle/>
          <a:p>
            <a:pPr algn="r"/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Waterfront Community With Dock On The Wando</a:t>
            </a:r>
            <a:b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New Construction * Lake Lot * Sunroom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667845"/>
            <a:ext cx="6858000" cy="2832891"/>
          </a:xfrm>
        </p:spPr>
        <p:txBody>
          <a:bodyPr anchor="ctr">
            <a:noAutofit/>
          </a:bodyPr>
          <a:lstStyle/>
          <a:p>
            <a:r>
              <a:rPr lang="en-US" sz="12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Beautiful new construction in small enclave neighborhood with </a:t>
            </a:r>
            <a:br>
              <a:rPr lang="en-US" sz="12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en-US" sz="12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community dock &amp; gazebo on the Wando River! Very Southern! </a:t>
            </a: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Brand new state of the art schools nearby &amp; scheduled to open in 2016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Gorgeous sunny Carolina Room/sunroom overlooking sparkling lake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Great kitchen, mud room, separate Dining room &amp; fireplace in family room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Large Master with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en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suite bath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4th bedroom/bonus room has private bath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Short walk to the dock for fishing, crabbing or lounging on the Wando River &amp; salt marsh teeming with salt life!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It's the lifestyle...</a:t>
            </a:r>
            <a:endParaRPr lang="en-US" sz="1200" b="1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0" y="9525"/>
            <a:ext cx="2971800" cy="117157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1013 </a:t>
            </a:r>
            <a:r>
              <a:rPr lang="en-US" sz="2000" dirty="0" err="1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Jervey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 Point Road</a:t>
            </a:r>
          </a:p>
          <a:p>
            <a:pPr algn="l"/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 Reach Pointe</a:t>
            </a:r>
          </a:p>
          <a:p>
            <a:pPr algn="l"/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Wando, SC 29492</a:t>
            </a:r>
          </a:p>
          <a:p>
            <a:pPr algn="l"/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MLS# 16004532</a:t>
            </a:r>
          </a:p>
          <a:p>
            <a:pPr algn="l"/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$474,900</a:t>
            </a:r>
            <a:endParaRPr lang="en-US" sz="16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749" y="8360827"/>
            <a:ext cx="89654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025" y="7500858"/>
            <a:ext cx="1089110" cy="72323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084" y="7503140"/>
            <a:ext cx="1074652" cy="71867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837" y="7503140"/>
            <a:ext cx="1079698" cy="71867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8624" y="7503140"/>
            <a:ext cx="1079698" cy="71867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5" y="7503140"/>
            <a:ext cx="1079698" cy="71867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897" y="7504098"/>
            <a:ext cx="1076819" cy="71675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713" y="147672"/>
            <a:ext cx="1720248" cy="114772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18900000" algn="bl" rotWithShape="0">
              <a:prstClr val="black">
                <a:alpha val="70000"/>
              </a:prst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025" y="3784349"/>
            <a:ext cx="1089110" cy="72323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561" y="3786631"/>
            <a:ext cx="1079698" cy="71867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0102" y="3786631"/>
            <a:ext cx="1077169" cy="71867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8624" y="3786631"/>
            <a:ext cx="1079698" cy="71867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164" b="20704"/>
          <a:stretch/>
        </p:blipFill>
        <p:spPr>
          <a:xfrm>
            <a:off x="48808" y="3784349"/>
            <a:ext cx="1077175" cy="71999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897" y="3787589"/>
            <a:ext cx="1076819" cy="716758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38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</vt:lpstr>
      <vt:lpstr>Office Theme</vt:lpstr>
      <vt:lpstr>Waterfront Community With Dock On The Wando New Construction * Lake Lot * Sunroom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26</cp:revision>
  <dcterms:created xsi:type="dcterms:W3CDTF">2006-08-16T00:00:00Z</dcterms:created>
  <dcterms:modified xsi:type="dcterms:W3CDTF">2016-07-19T16:51:54Z</dcterms:modified>
</cp:coreProperties>
</file>