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5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429000" cy="2291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2932195"/>
            <a:ext cx="6867524" cy="594085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With Dock On The Wando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 * Lake Lot * Sunroom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719" y="3838555"/>
            <a:ext cx="4601064" cy="4338011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new construction in small enclave neighborhood with community dock &amp; gazebo on the Wando River! Very Southern!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Brand new state of the art schools nearby &amp; scheduled to open in 2016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sunny Carolina Room/sunroom overlooking sparkling lake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kitchen, mud room, separate Dining room &amp; fireplace in family room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Master with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4th bedroom/bonus room has private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Short walk to the dock for fishing, crabbing or lounging on the Wando River &amp; salt marsh teeming with salt life!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It's the lifestyle...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2291990"/>
            <a:ext cx="6858000" cy="6534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1013 </a:t>
            </a:r>
            <a:r>
              <a:rPr lang="en-US" sz="2000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Jervey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Point Road</a:t>
            </a:r>
          </a:p>
          <a:p>
            <a:r>
              <a:rPr lang="en-US" sz="1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Reach Pointe ~ Wando ~ MLS# 16004532 ~ $474,900</a:t>
            </a:r>
            <a:endParaRPr lang="en-US" sz="14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248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650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6551917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008" y="4743009"/>
            <a:ext cx="1093861" cy="731520"/>
          </a:xfrm>
          <a:prstGeom prst="rect">
            <a:avLst/>
          </a:prstGeom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5647463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7456371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2934101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6551917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726" y="7456371"/>
            <a:ext cx="1096424" cy="7315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4743009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2934101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" y="3838555"/>
            <a:ext cx="1096423" cy="731520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" y="5647463"/>
            <a:ext cx="1098997" cy="731520"/>
          </a:xfrm>
          <a:prstGeom prst="rect">
            <a:avLst/>
          </a:prstGeom>
          <a:ln>
            <a:noFill/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33" b="21535"/>
          <a:stretch/>
        </p:blipFill>
        <p:spPr>
          <a:xfrm>
            <a:off x="3429001" y="0"/>
            <a:ext cx="3429000" cy="2291990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40" y="3838555"/>
            <a:ext cx="1098997" cy="731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Waterfront Community With Dock On The Wando New Construction * Lake Lot * Sunroom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29</cp:revision>
  <dcterms:created xsi:type="dcterms:W3CDTF">2006-08-16T00:00:00Z</dcterms:created>
  <dcterms:modified xsi:type="dcterms:W3CDTF">2016-08-08T16:28:01Z</dcterms:modified>
</cp:coreProperties>
</file>