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8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096" y="0"/>
            <a:ext cx="5153903" cy="28934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578897" cy="14478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2989385"/>
            <a:ext cx="6867524" cy="594085"/>
          </a:xfrm>
        </p:spPr>
        <p:txBody>
          <a:bodyPr anchor="b">
            <a:noAutofit/>
          </a:bodyPr>
          <a:lstStyle/>
          <a:p>
            <a:r>
              <a:rPr lang="en-US" sz="1600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With Dock On The Wando</a:t>
            </a:r>
            <a:br>
              <a:rPr lang="en-US" sz="1600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 * Lake Lot * Sunroom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719" y="3679435"/>
            <a:ext cx="4601064" cy="4497131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new construction in small enclave neighborhood with community dock &amp; gazebo on the Wando River! Very Southern!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PHILIP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SIMMONS SCHOOLS NOW OPEN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sunny Carolina Room/sunroom overlooking sparkling lake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kitchen, mud room, separate Dining room &amp; fireplace in family room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Large Master with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suite 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4th bedroom/bonus room has private 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Short walk to the dock for fishing, crabbing or lounging on the Wando River &amp; salt marsh teeming with salt life!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It's the lifestyle...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578898" y="0"/>
            <a:ext cx="4279102" cy="6534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1013 </a:t>
            </a:r>
            <a:r>
              <a:rPr lang="en-US" sz="1800" dirty="0" err="1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Jervey</a:t>
            </a:r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Point Road</a:t>
            </a:r>
          </a:p>
          <a:p>
            <a:r>
              <a:rPr lang="en-US" sz="12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Reach Pointe ~ Wando ~ MLS# 16004532 ~ $474,900</a:t>
            </a:r>
            <a:endParaRPr lang="en-US" sz="1200" i="1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248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650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" y="6589705"/>
            <a:ext cx="1096423" cy="731520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008" y="4818583"/>
            <a:ext cx="1093861" cy="731520"/>
          </a:xfrm>
          <a:prstGeom prst="rect">
            <a:avLst/>
          </a:prstGeom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5704144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" y="7475266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3047461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6589705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726" y="7475266"/>
            <a:ext cx="1096424" cy="7315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" y="4818583"/>
            <a:ext cx="1096423" cy="731520"/>
          </a:xfrm>
          <a:prstGeom prst="rect">
            <a:avLst/>
          </a:prstGeom>
          <a:ln>
            <a:noFill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" y="3047461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" y="3933022"/>
            <a:ext cx="1096423" cy="731520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" y="5704144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5620"/>
            <a:ext cx="2578897" cy="1447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3933022"/>
            <a:ext cx="1098997" cy="731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116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Waterfront Community With Dock On The Wando New Construction * Lake Lot * Sunroom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32</cp:revision>
  <dcterms:created xsi:type="dcterms:W3CDTF">2006-08-16T00:00:00Z</dcterms:created>
  <dcterms:modified xsi:type="dcterms:W3CDTF">2016-09-28T13:44:33Z</dcterms:modified>
</cp:coreProperties>
</file>