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10/12/2016</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33000">
              <a:schemeClr val="tx2">
                <a:lumMod val="50000"/>
                <a:alpha val="50000"/>
              </a:schemeClr>
            </a:gs>
            <a:gs pos="100000">
              <a:schemeClr val="tx2">
                <a:lumMod val="50000"/>
                <a:alpha val="0"/>
              </a:schemeClr>
            </a:gs>
          </a:gsLst>
          <a:lin ang="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4762" y="494909"/>
            <a:ext cx="5852160" cy="3619891"/>
          </a:xfrm>
          <a:prstGeom prst="rect">
            <a:avLst/>
          </a:prstGeom>
          <a:ln>
            <a:noFill/>
          </a:ln>
          <a:effectLst>
            <a:softEdge rad="112500"/>
          </a:effectLst>
        </p:spPr>
      </p:pic>
      <p:sp>
        <p:nvSpPr>
          <p:cNvPr id="2" name="Title 1"/>
          <p:cNvSpPr>
            <a:spLocks noGrp="1"/>
          </p:cNvSpPr>
          <p:nvPr>
            <p:ph type="ctrTitle"/>
          </p:nvPr>
        </p:nvSpPr>
        <p:spPr>
          <a:xfrm>
            <a:off x="1914762" y="3948292"/>
            <a:ext cx="5852160" cy="1157108"/>
          </a:xfrm>
        </p:spPr>
        <p:txBody>
          <a:bodyPr anchor="ctr">
            <a:noAutofit/>
          </a:bodyPr>
          <a:lstStyle/>
          <a:p>
            <a: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t>1013 S Shem Drive</a:t>
            </a:r>
            <a:br>
              <a:rPr lang="en-US" sz="3200" b="1"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Shemwood ~ Mount Pleasant</a:t>
            </a:r>
            <a:br>
              <a:rPr lang="en-US" sz="2000" dirty="0">
                <a:solidFill>
                  <a:srgbClr val="FFFFFF"/>
                </a:solidFill>
                <a:effectLst>
                  <a:outerShdw blurRad="38100" dist="38100" dir="2700000" algn="tl">
                    <a:srgbClr val="000000">
                      <a:alpha val="43137"/>
                    </a:srgbClr>
                  </a:outerShdw>
                </a:effectLst>
                <a:latin typeface="Cambria" panose="02040503050406030204" pitchFamily="18" charset="0"/>
              </a:rPr>
            </a:br>
            <a:r>
              <a:rPr lang="en-US" sz="2000" dirty="0">
                <a:solidFill>
                  <a:srgbClr val="FFFFFF"/>
                </a:solidFill>
                <a:effectLst>
                  <a:outerShdw blurRad="38100" dist="38100" dir="2700000" algn="tl">
                    <a:srgbClr val="000000">
                      <a:alpha val="43137"/>
                    </a:srgbClr>
                  </a:outerShdw>
                </a:effectLst>
                <a:latin typeface="Cambria" panose="02040503050406030204" pitchFamily="18" charset="0"/>
              </a:rPr>
              <a:t>MLS# 16026123 ~ $629,000</a:t>
            </a:r>
            <a:endParaRPr lang="en-US" sz="1800" b="1" dirty="0">
              <a:solidFill>
                <a:srgbClr val="FFFFFF"/>
              </a:solidFill>
              <a:effectLst>
                <a:outerShdw blurRad="38100" dist="38100" dir="2700000" algn="tl">
                  <a:srgbClr val="000000">
                    <a:alpha val="43137"/>
                  </a:srgbClr>
                </a:outerShdw>
              </a:effectLst>
              <a:latin typeface="Cambria" panose="02040503050406030204" pitchFamily="18" charset="0"/>
            </a:endParaRPr>
          </a:p>
        </p:txBody>
      </p:sp>
      <p:sp>
        <p:nvSpPr>
          <p:cNvPr id="3" name="Subtitle 2"/>
          <p:cNvSpPr>
            <a:spLocks noGrp="1"/>
          </p:cNvSpPr>
          <p:nvPr>
            <p:ph type="subTitle" idx="1"/>
          </p:nvPr>
        </p:nvSpPr>
        <p:spPr>
          <a:xfrm>
            <a:off x="1914762" y="5105399"/>
            <a:ext cx="5852160" cy="3963965"/>
          </a:xfrm>
        </p:spPr>
        <p:txBody>
          <a:bodyPr anchor="ctr">
            <a:noAutofit/>
          </a:bodyPr>
          <a:lstStyle/>
          <a:p>
            <a:r>
              <a:rPr lang="en-US" sz="1600" dirty="0">
                <a:solidFill>
                  <a:sysClr val="windowText" lastClr="000000"/>
                </a:solidFill>
                <a:latin typeface="Cambria" panose="02040503050406030204" pitchFamily="18" charset="0"/>
              </a:rPr>
              <a:t>This is your opportunity to own a 5 Bedroom/3 Bath home with a bonus room and full of real hardwood floors in Mount Pleasant's Shemwood. Shemwood is an established neighborhood with gorgeous trees that is within walking distance of the Farmers' Market, Moultrie Middle School, shopping, and restaurants. Kitchens and baths need renovation but some updates have been made to the home including a new Trane AC unit in 2011, new ductwork in 2011, new returns downstairs, new wastewater lines under home in 2011, new water line from house to street in 2013, and replacement of almost all windows in 2000. The home also has 2 wood fireplaces, sprinkler system/well, and beautifully treed backyard. Homeowner has not been required to purchase flood insurance. Home is being sold in as-is condition. Home is part of an estate but can close quickly.</a:t>
            </a: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1869277"/>
            <a:ext cx="1775652" cy="1183768"/>
          </a:xfrm>
          <a:prstGeom prst="rect">
            <a:avLst/>
          </a:prstGeom>
          <a:ln>
            <a:noFill/>
          </a:ln>
          <a:effectLst>
            <a:softEdge rad="112500"/>
          </a:effectLst>
        </p:spPr>
      </p:pic>
      <p:sp>
        <p:nvSpPr>
          <p:cNvPr id="20" name="Rectangle 19"/>
          <p:cNvSpPr/>
          <p:nvPr/>
        </p:nvSpPr>
        <p:spPr>
          <a:xfrm>
            <a:off x="-1" y="10180"/>
            <a:ext cx="7772401" cy="523220"/>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75000"/>
                    </a:srgbClr>
                  </a:outerShdw>
                </a:effectLst>
                <a:latin typeface="Cambria" panose="02040503050406030204" pitchFamily="18" charset="0"/>
              </a:rPr>
              <a:t>Agent Open Thurs 10/13 ~ 11:30-1:00</a:t>
            </a:r>
          </a:p>
        </p:txBody>
      </p:sp>
      <p:grpSp>
        <p:nvGrpSpPr>
          <p:cNvPr id="5" name="Group 4"/>
          <p:cNvGrpSpPr/>
          <p:nvPr/>
        </p:nvGrpSpPr>
        <p:grpSpPr>
          <a:xfrm>
            <a:off x="3279286" y="9213992"/>
            <a:ext cx="3123113" cy="723275"/>
            <a:chOff x="3886200" y="9213992"/>
            <a:chExt cx="3123113" cy="723275"/>
          </a:xfrm>
        </p:grpSpPr>
        <p:sp>
          <p:nvSpPr>
            <p:cNvPr id="18" name="Rectangle 17"/>
            <p:cNvSpPr/>
            <p:nvPr/>
          </p:nvSpPr>
          <p:spPr>
            <a:xfrm>
              <a:off x="4555499" y="9213992"/>
              <a:ext cx="1786302" cy="723275"/>
            </a:xfrm>
            <a:prstGeom prst="rect">
              <a:avLst/>
            </a:prstGeom>
          </p:spPr>
          <p:txBody>
            <a:bodyPr wrap="square" anchor="ctr">
              <a:spAutoFit/>
            </a:bodyPr>
            <a:lstStyle/>
            <a:p>
              <a:pPr algn="ctr"/>
              <a:r>
                <a:rPr lang="en-US" sz="1100" b="1"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Cheryll Woods-Flowers </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ABR, e-Certified, SHS</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(843) 442-2219</a:t>
              </a:r>
            </a:p>
            <a:p>
              <a:pPr algn="ctr"/>
              <a:r>
                <a:rPr lang="en-US" sz="10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rPr>
                <a:t>www.woodsflowers.com</a:t>
              </a:r>
              <a:endParaRPr lang="en-US" sz="700" dirty="0">
                <a:solidFill>
                  <a:schemeClr val="tx2">
                    <a:lumMod val="50000"/>
                  </a:schemeClr>
                </a:solidFill>
                <a:effectLst>
                  <a:outerShdw blurRad="38100" dist="38100" dir="2700000" algn="tl">
                    <a:srgbClr val="000000">
                      <a:alpha val="43137"/>
                    </a:srgbClr>
                  </a:outerShdw>
                </a:effectLst>
                <a:latin typeface="Cambria" panose="02040503050406030204" pitchFamily="18" charset="0"/>
              </a:endParaRPr>
            </a:p>
          </p:txBody>
        </p:sp>
        <p:pic>
          <p:nvPicPr>
            <p:cNvPr id="19" name="Picture 1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86200" y="9262821"/>
              <a:ext cx="669298" cy="647707"/>
            </a:xfrm>
            <a:prstGeom prst="rect">
              <a:avLst/>
            </a:prstGeom>
          </p:spPr>
        </p:pic>
        <p:pic>
          <p:nvPicPr>
            <p:cNvPr id="21" name="Picture 20"/>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41801" y="9384275"/>
              <a:ext cx="667512" cy="382707"/>
            </a:xfrm>
            <a:prstGeom prst="rect">
              <a:avLst/>
            </a:prstGeom>
          </p:spPr>
        </p:pic>
      </p:grpSp>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494909"/>
            <a:ext cx="1775653" cy="1183768"/>
          </a:xfrm>
          <a:prstGeom prst="rect">
            <a:avLst/>
          </a:prstGeom>
          <a:ln>
            <a:noFill/>
          </a:ln>
          <a:effectLst>
            <a:softEdge rad="112500"/>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3243645"/>
            <a:ext cx="1775652" cy="1188720"/>
          </a:xfrm>
          <a:prstGeom prst="rect">
            <a:avLst/>
          </a:prstGeom>
          <a:ln>
            <a:noFill/>
          </a:ln>
          <a:effectLst>
            <a:softEdge rad="112500"/>
          </a:effectLst>
        </p:spPr>
      </p:pic>
      <p:pic>
        <p:nvPicPr>
          <p:cNvPr id="24" name="Picture 2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8751023"/>
            <a:ext cx="1775652" cy="1183768"/>
          </a:xfrm>
          <a:prstGeom prst="rect">
            <a:avLst/>
          </a:prstGeom>
          <a:ln>
            <a:noFill/>
          </a:ln>
          <a:effectLst>
            <a:softEdge rad="112500"/>
          </a:effectLst>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0" y="6002285"/>
            <a:ext cx="1775652" cy="1183768"/>
          </a:xfrm>
          <a:prstGeom prst="rect">
            <a:avLst/>
          </a:prstGeom>
          <a:ln>
            <a:noFill/>
          </a:ln>
          <a:effectLst>
            <a:softEdge rad="112500"/>
          </a:effectLst>
        </p:spPr>
      </p:pic>
      <p:pic>
        <p:nvPicPr>
          <p:cNvPr id="28" name="Picture 2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0" y="4622965"/>
            <a:ext cx="1775652" cy="1188720"/>
          </a:xfrm>
          <a:prstGeom prst="rect">
            <a:avLst/>
          </a:prstGeom>
          <a:ln>
            <a:noFill/>
          </a:ln>
          <a:effectLst>
            <a:softEdge rad="112500"/>
          </a:effectLst>
        </p:spPr>
      </p:pic>
      <p:pic>
        <p:nvPicPr>
          <p:cNvPr id="29" name="Picture 2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7376653"/>
            <a:ext cx="1775652" cy="1183768"/>
          </a:xfrm>
          <a:prstGeom prst="rect">
            <a:avLst/>
          </a:prstGeom>
          <a:ln>
            <a:noFill/>
          </a:ln>
          <a:effectLst>
            <a:softEdge rad="112500"/>
          </a:effectLst>
        </p:spPr>
      </p:pic>
      <p:sp>
        <p:nvSpPr>
          <p:cNvPr id="31" name="Rectangle 30"/>
          <p:cNvSpPr/>
          <p:nvPr/>
        </p:nvSpPr>
        <p:spPr>
          <a:xfrm rot="5400000">
            <a:off x="3122771" y="4844541"/>
            <a:ext cx="10058399" cy="369332"/>
          </a:xfrm>
          <a:prstGeom prst="rect">
            <a:avLst/>
          </a:prstGeom>
        </p:spPr>
        <p:txBody>
          <a:bodyPr wrap="square">
            <a:spAutoFit/>
          </a:bodyPr>
          <a:lstStyle/>
          <a:p>
            <a:pPr algn="ctr"/>
            <a:r>
              <a:rPr lang="en-US" sz="1800" i="1" dirty="0">
                <a:effectLst>
                  <a:outerShdw blurRad="38100" dist="38100" dir="2700000" algn="tl">
                    <a:srgbClr val="000000">
                      <a:alpha val="75000"/>
                    </a:srgbClr>
                  </a:outerShdw>
                </a:effectLst>
                <a:highlight>
                  <a:srgbClr val="FFFF00"/>
                </a:highlight>
                <a:latin typeface="Cambria" panose="02040503050406030204" pitchFamily="18" charset="0"/>
              </a:rPr>
              <a:t>Open House previously scheduled for 9/15/16 Has been rescheduled due to bad weather</a:t>
            </a:r>
          </a:p>
        </p:txBody>
      </p:sp>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124</TotalTime>
  <Words>193</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1013 S Shem Drive Shemwood ~ Mount Pleasant MLS# 16026123 ~ $629,000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26</cp:revision>
  <dcterms:created xsi:type="dcterms:W3CDTF">2006-08-16T00:00:00Z</dcterms:created>
  <dcterms:modified xsi:type="dcterms:W3CDTF">2016-10-12T12:51:51Z</dcterms:modified>
</cp:coreProperties>
</file>