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2" y="1386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3" y="1554480"/>
            <a:ext cx="9052560" cy="2072640"/>
          </a:xfrm>
        </p:spPr>
        <p:txBody>
          <a:bodyPr vert="horz" lIns="50941" tIns="0" rIns="50941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53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08760" y="3775924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9412" indent="0" algn="ctr">
              <a:buNone/>
            </a:lvl2pPr>
            <a:lvl3pPr marL="1018824" indent="0" algn="ctr">
              <a:buNone/>
            </a:lvl3pPr>
            <a:lvl4pPr marL="1528237" indent="0" algn="ctr">
              <a:buNone/>
            </a:lvl4pPr>
            <a:lvl5pPr marL="2037649" indent="0" algn="ctr">
              <a:buNone/>
            </a:lvl5pPr>
            <a:lvl6pPr marL="2547061" indent="0" algn="ctr">
              <a:buNone/>
            </a:lvl6pPr>
            <a:lvl7pPr marL="3056473" indent="0" algn="ctr">
              <a:buNone/>
            </a:lvl7pPr>
            <a:lvl8pPr marL="3565886" indent="0" algn="ctr">
              <a:buNone/>
            </a:lvl8pPr>
            <a:lvl9pPr marL="4075298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20" y="690880"/>
            <a:ext cx="7795260" cy="20726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2842157"/>
            <a:ext cx="7795260" cy="1711007"/>
          </a:xfrm>
        </p:spPr>
        <p:txBody>
          <a:bodyPr anchor="t"/>
          <a:lstStyle>
            <a:lvl1pPr marL="81506" indent="0" algn="l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7280" y="7272232"/>
            <a:ext cx="838200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9457"/>
            <a:ext cx="9052560" cy="1295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4"/>
            <a:ext cx="4444207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9528" y="1739794"/>
            <a:ext cx="4445953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2920" y="2677160"/>
            <a:ext cx="4444207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677160"/>
            <a:ext cx="4445953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5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2921" y="1727200"/>
            <a:ext cx="3309144" cy="5215785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690880"/>
            <a:ext cx="6035040" cy="591926"/>
          </a:xfrm>
        </p:spPr>
        <p:txBody>
          <a:bodyPr lIns="50941" rIns="50941" bIns="0" anchor="b">
            <a:sp3d prstMaterial="softEdge"/>
          </a:bodyPr>
          <a:lstStyle>
            <a:lvl1pPr algn="ctr">
              <a:buNone/>
              <a:defRPr sz="2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680" y="2076238"/>
            <a:ext cx="6035040" cy="44907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6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0" y="1322358"/>
            <a:ext cx="6035040" cy="601066"/>
          </a:xfrm>
        </p:spPr>
        <p:txBody>
          <a:bodyPr lIns="50941" tIns="50941" rIns="50941" anchor="t"/>
          <a:lstStyle>
            <a:lvl1pPr marL="0" indent="0" algn="ctr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337048"/>
          </a:xfrm>
          <a:prstGeom prst="rect">
            <a:avLst/>
          </a:prstGeom>
        </p:spPr>
        <p:txBody>
          <a:bodyPr vert="horz" lIns="101882" tIns="50941" rIns="101882" bIns="50941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2920" y="7272232"/>
            <a:ext cx="23469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l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436620" y="7272232"/>
            <a:ext cx="31851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ct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17280" y="7272232"/>
            <a:ext cx="838200" cy="413808"/>
          </a:xfrm>
          <a:prstGeom prst="rect">
            <a:avLst/>
          </a:prstGeom>
        </p:spPr>
        <p:txBody>
          <a:bodyPr vert="horz" lIns="0" tIns="50941" rIns="0" bIns="50941" anchor="b"/>
          <a:lstStyle>
            <a:lvl1pPr algn="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6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11295" indent="-458471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967883" indent="-315836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63342" indent="-254706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860" indent="-203765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2181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66331" indent="-203765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9047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414614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38755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892800"/>
            <a:ext cx="3669792" cy="2752344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6785" y="0"/>
            <a:ext cx="10095186" cy="897372"/>
          </a:xfrm>
        </p:spPr>
        <p:txBody>
          <a:bodyPr anchor="ctr"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effectLst/>
              </a:rPr>
              <a:t>Investors</a:t>
            </a:r>
            <a:r>
              <a:rPr lang="en-US" sz="3200" dirty="0">
                <a:solidFill>
                  <a:srgbClr val="FF0000"/>
                </a:solidFill>
                <a:effectLst/>
              </a:rPr>
              <a:t>! Perfect buying opportunity</a:t>
            </a:r>
            <a:endParaRPr lang="en-US" sz="3200" i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0510" y="3649717"/>
            <a:ext cx="10068910" cy="2509182"/>
          </a:xfrm>
        </p:spPr>
        <p:txBody>
          <a:bodyPr anchor="ctr">
            <a:noAutofit/>
          </a:bodyPr>
          <a:lstStyle/>
          <a:p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Amazing Floor Plan with plenty of space. Home opens up with a large ceramic tiled foyer and formal dining room. Living room offers fireplace and is open to the kitchen. HUGE kitchen with lots of cabinet space and a built in work station. Kitchen also has ceramic tile. Large Laundry room downstairs. Upstairs you will find three very spacious secondary bedrooms and a large master bedroom with tray ceilings. The master bedroom has a good size walk in closet and also offers easy access attic storage thru a full size door. Master Bathroom has his and her sinks, a garden tub and stand up shower. Enjoy your time on the full front porch or beautiful screen porch. Back yard has a 6 foot privacy fence, great for entertaining.</a:t>
            </a:r>
          </a:p>
        </p:txBody>
      </p:sp>
      <p:sp>
        <p:nvSpPr>
          <p:cNvPr id="4" name="Rectangle 3"/>
          <p:cNvSpPr/>
          <p:nvPr/>
        </p:nvSpPr>
        <p:spPr>
          <a:xfrm>
            <a:off x="7335560" y="930144"/>
            <a:ext cx="272284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1016 Sterling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Lane</a:t>
            </a:r>
          </a:p>
          <a:p>
            <a:pPr algn="ctr"/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nb-N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Glen </a:t>
            </a:r>
            <a:r>
              <a:rPr lang="nb-N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Summerset</a:t>
            </a:r>
          </a:p>
          <a:p>
            <a:pPr algn="ctr"/>
            <a:r>
              <a:rPr lang="nb-N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Summerville</a:t>
            </a:r>
          </a:p>
          <a:p>
            <a:pPr algn="ctr"/>
            <a:endParaRPr lang="nb-NO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15005698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175,000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12910" y="6110407"/>
            <a:ext cx="3563881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b="1" dirty="0"/>
              <a:t>Jennifer </a:t>
            </a:r>
            <a:r>
              <a:rPr lang="en-US" sz="1800" b="1" dirty="0" err="1"/>
              <a:t>Laffey</a:t>
            </a:r>
            <a:r>
              <a:rPr lang="en-US" sz="1800" b="1" dirty="0"/>
              <a:t>-Foster, MRP</a:t>
            </a:r>
          </a:p>
          <a:p>
            <a:pPr algn="r"/>
            <a:r>
              <a:rPr lang="en-US" sz="1400" b="1" dirty="0"/>
              <a:t>Real Estate Agent</a:t>
            </a:r>
          </a:p>
          <a:p>
            <a:pPr algn="r"/>
            <a:r>
              <a:rPr lang="en-US" sz="1400" b="1" dirty="0"/>
              <a:t>Miler Properties</a:t>
            </a:r>
          </a:p>
          <a:p>
            <a:pPr algn="r"/>
            <a:r>
              <a:rPr lang="en-US" sz="1400" b="1" dirty="0" smtClean="0"/>
              <a:t>Office: </a:t>
            </a:r>
            <a:r>
              <a:rPr lang="en-US" sz="1400" b="1" dirty="0"/>
              <a:t>843-821-1111</a:t>
            </a:r>
          </a:p>
          <a:p>
            <a:pPr algn="r"/>
            <a:r>
              <a:rPr lang="en-US" sz="1400" b="1" dirty="0" smtClean="0"/>
              <a:t>Cell: 843-708-1582</a:t>
            </a:r>
          </a:p>
          <a:p>
            <a:pPr algn="r"/>
            <a:r>
              <a:rPr lang="en-US" sz="1400" b="1" dirty="0"/>
              <a:t>jlfoster86@gmail.com</a:t>
            </a:r>
            <a:br>
              <a:rPr lang="en-US" sz="1400" b="1" dirty="0"/>
            </a:br>
            <a:r>
              <a:rPr lang="en-US" sz="1400" b="1" dirty="0"/>
              <a:t>www.milerproperties.com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897372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58899"/>
            <a:ext cx="2151333" cy="16135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2278117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6158899"/>
            <a:ext cx="2151333" cy="16135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6158899"/>
            <a:ext cx="2151333" cy="16135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0304" y="897372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0304" y="2278117"/>
            <a:ext cx="1828800" cy="137160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967089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</TotalTime>
  <Words>174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Investors! Perfect buying opportunity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HOUSE!!  Sunday 8/24, 1-4</dc:title>
  <dc:creator>CVH360</dc:creator>
  <cp:lastModifiedBy>atp1313@gmail.com</cp:lastModifiedBy>
  <cp:revision>11</cp:revision>
  <dcterms:created xsi:type="dcterms:W3CDTF">2006-08-16T00:00:00Z</dcterms:created>
  <dcterms:modified xsi:type="dcterms:W3CDTF">2015-03-14T14:35:11Z</dcterms:modified>
</cp:coreProperties>
</file>