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6650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13424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8184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3046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960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29427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5/28/2020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181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5/28/2020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886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5/28/2020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16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79461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625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5/28/2020</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3368246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647249"/>
            <a:ext cx="7315200" cy="3583054"/>
          </a:xfrm>
        </p:spPr>
        <p:txBody>
          <a:bodyPr anchor="ctr">
            <a:noAutofit/>
          </a:bodyPr>
          <a:lstStyle/>
          <a:p>
            <a:r>
              <a:rPr lang="en-US" sz="1100" dirty="0">
                <a:latin typeface="Arial" panose="020B0604020202020204" pitchFamily="34" charset="0"/>
                <a:cs typeface="Arial" panose="020B0604020202020204" pitchFamily="34" charset="0"/>
              </a:rPr>
              <a:t>From coffered ceilings, wainscoting, board and batten trim, sliding barn doors, and a custom hickory staircase... this home is loaded with extra details you will not find in many homes! No HOA and NO FLOOD INSURANCE and just minutes away from restaurants, shopping and beaches. From the moment you step inside this lovely </a:t>
            </a:r>
            <a:r>
              <a:rPr lang="en-US" sz="1100" dirty="0" err="1">
                <a:latin typeface="Arial" panose="020B0604020202020204" pitchFamily="34" charset="0"/>
                <a:cs typeface="Arial" panose="020B0604020202020204" pitchFamily="34" charset="0"/>
              </a:rPr>
              <a:t>lowcountry</a:t>
            </a:r>
            <a:r>
              <a:rPr lang="en-US" sz="1100" dirty="0">
                <a:latin typeface="Arial" panose="020B0604020202020204" pitchFamily="34" charset="0"/>
                <a:cs typeface="Arial" panose="020B0604020202020204" pitchFamily="34" charset="0"/>
              </a:rPr>
              <a:t> home, you will find that the open floor plan flows well for entertaining yet is poised to easily handle the demands of everyday life. The kitchen features shaker style custom cabinets, quartz countertops, a gas range, a beautiful black farmhouse sink to match the black slate appliances and tile backsplash. The adjoining family room showcases a cozy gas fireplace complete with shiplap and a reclaimed wood mantle out of a farmhouse in Edisto from over 150 years ago. The family room looks out to the large back yard that butts up the Sewee Preserve.</a:t>
            </a:r>
          </a:p>
          <a:p>
            <a:r>
              <a:rPr lang="en-US" sz="1100" dirty="0">
                <a:latin typeface="Arial" panose="020B0604020202020204" pitchFamily="34" charset="0"/>
                <a:cs typeface="Arial" panose="020B0604020202020204" pitchFamily="34" charset="0"/>
              </a:rPr>
              <a:t>The master suite is conveniently located on the main level, as well. The master bedroom features a gorgeous coffered ceiling. Don't miss the beautiful spa like bath with separate tub and tiled shower and walk in closet! You will also find a nice sized laundry room and a powder room located on the first floor as well as an office/media room and a computer nook.</a:t>
            </a:r>
          </a:p>
          <a:p>
            <a:r>
              <a:rPr lang="en-US" sz="1100" dirty="0">
                <a:latin typeface="Arial" panose="020B0604020202020204" pitchFamily="34" charset="0"/>
                <a:cs typeface="Arial" panose="020B0604020202020204" pitchFamily="34" charset="0"/>
              </a:rPr>
              <a:t>As you make your way upstairs you will find two more spacious bedrooms, and a full bath. There is also a huge bonus room approx. 23x16 that is finished and would be a great game room or second living room area. The storage space throughout this home is quite impressive, as well.</a:t>
            </a:r>
          </a:p>
          <a:p>
            <a:r>
              <a:rPr lang="en-US" sz="1100" dirty="0">
                <a:latin typeface="Arial" panose="020B0604020202020204" pitchFamily="34" charset="0"/>
                <a:cs typeface="Arial" panose="020B0604020202020204" pitchFamily="34" charset="0"/>
              </a:rPr>
              <a:t>Enjoy the outdoors on the screened-in back porch! What a wonderful place to drink your morning coffee or evening cocktail!</a:t>
            </a:r>
          </a:p>
          <a:p>
            <a:r>
              <a:rPr lang="en-US" sz="1100" dirty="0">
                <a:latin typeface="Arial" panose="020B0604020202020204" pitchFamily="34" charset="0"/>
                <a:cs typeface="Arial" panose="020B0604020202020204" pitchFamily="34" charset="0"/>
              </a:rPr>
              <a:t>Seller is a licensed Real Estate Agent</a:t>
            </a:r>
            <a:endParaRPr lang="en-US" sz="10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297300" y="988010"/>
            <a:ext cx="4005480" cy="265923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4305300" y="982471"/>
            <a:ext cx="2798319"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1016 Theodore Road</a:t>
            </a:r>
          </a:p>
          <a:p>
            <a:pPr algn="r"/>
            <a:r>
              <a:rPr lang="en-US" sz="1400" dirty="0">
                <a:latin typeface="Arial" panose="020B0604020202020204" pitchFamily="34" charset="0"/>
                <a:cs typeface="Arial" panose="020B0604020202020204" pitchFamily="34" charset="0"/>
              </a:rPr>
              <a:t>Beehive Plantation</a:t>
            </a:r>
          </a:p>
          <a:p>
            <a:pPr algn="r"/>
            <a:r>
              <a:rPr lang="en-US" sz="1400" dirty="0">
                <a:latin typeface="Arial" panose="020B0604020202020204" pitchFamily="34" charset="0"/>
                <a:cs typeface="Arial" panose="020B0604020202020204" pitchFamily="34" charset="0"/>
              </a:rPr>
              <a:t>Awendaw, SC 29429</a:t>
            </a:r>
          </a:p>
          <a:p>
            <a:pPr algn="r"/>
            <a:r>
              <a:rPr lang="en-US" sz="1400" dirty="0">
                <a:latin typeface="Arial" panose="020B0604020202020204" pitchFamily="34" charset="0"/>
                <a:cs typeface="Arial" panose="020B0604020202020204" pitchFamily="34" charset="0"/>
              </a:rPr>
              <a:t>MLS# 20014065</a:t>
            </a:r>
          </a:p>
          <a:p>
            <a:pPr algn="r"/>
            <a:r>
              <a:rPr lang="en-US" sz="1400" dirty="0">
                <a:latin typeface="Arial" panose="020B0604020202020204" pitchFamily="34" charset="0"/>
                <a:cs typeface="Arial" panose="020B0604020202020204" pitchFamily="34" charset="0"/>
              </a:rPr>
              <a:t>$559,000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542904" y="124891"/>
            <a:ext cx="3648966" cy="646331"/>
          </a:xfrm>
          <a:prstGeom prst="rect">
            <a:avLst/>
          </a:prstGeom>
        </p:spPr>
        <p:txBody>
          <a:bodyPr wrap="square">
            <a:spAutoFit/>
          </a:bodyPr>
          <a:lstStyle/>
          <a:p>
            <a:pPr algn="r"/>
            <a:r>
              <a:rPr lang="en-US" b="1" i="1" dirty="0">
                <a:solidFill>
                  <a:srgbClr val="C92127"/>
                </a:solidFill>
                <a:latin typeface="Arial" panose="020B0604020202020204" pitchFamily="34" charset="0"/>
                <a:cs typeface="Arial" panose="020B0604020202020204" pitchFamily="34" charset="0"/>
              </a:rPr>
              <a:t>STUNNING HOME BUILT WITH QUALITY &amp; CHARACTER</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342530" y="94113"/>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b="18772"/>
          <a:stretch/>
        </p:blipFill>
        <p:spPr>
          <a:xfrm>
            <a:off x="4629150" y="2365089"/>
            <a:ext cx="2387438" cy="1282160"/>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3330" y="41148"/>
            <a:ext cx="1219200" cy="813816"/>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70986" y="7235145"/>
            <a:ext cx="1508760" cy="996155"/>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34143" y="7232741"/>
            <a:ext cx="1508760" cy="1000964"/>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300" y="7233082"/>
            <a:ext cx="1508760" cy="1000282"/>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507828" y="7230303"/>
            <a:ext cx="1508760" cy="1005840"/>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TotalTime>
  <Words>373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22</cp:revision>
  <dcterms:created xsi:type="dcterms:W3CDTF">2015-08-21T15:09:03Z</dcterms:created>
  <dcterms:modified xsi:type="dcterms:W3CDTF">2020-05-28T17:23:07Z</dcterms:modified>
</cp:coreProperties>
</file>