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" y="-7341"/>
            <a:ext cx="7315199" cy="4853158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1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89798"/>
            <a:ext cx="7315200" cy="167128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Condo with GARAGE AND ELEVATOR in this gated community with it's own pool! Great 3rd floor 2 bedroom, 2 bath condo! All new carpets throughout the condo as you walk into the family room that is open to the kitchen and breakfast nook. Walk out to the private screened-in porch. Master suite, secondary bedroom and full bath at the back of the unit. Garage is just down the elevator to the right (#1000E, approx. 11'x22') which offers great storage space or a home for your car! (Only 25% of the units here have garages as part of the property.)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7" y="4973876"/>
            <a:ext cx="7315199" cy="787863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1019 Basildon Road</a:t>
            </a:r>
            <a:r>
              <a:rPr lang="en-US" sz="28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8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 ~ MLS# 16012341</a:t>
            </a:r>
            <a:endParaRPr lang="en-US" sz="18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16" y="8775628"/>
            <a:ext cx="731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</a:t>
            </a:r>
            <a:r>
              <a:rPr lang="en-US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Schatmeyer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endParaRPr lang="en-US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Cell </a:t>
            </a:r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- (843) 697-7370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www.KristinSchatmeyer.com</a:t>
            </a:r>
            <a:endParaRPr lang="en-US" sz="12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792172"/>
            <a:ext cx="1524000" cy="1167241"/>
            <a:chOff x="0" y="8814959"/>
            <a:chExt cx="1524000" cy="116724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2816" y="3962400"/>
            <a:ext cx="7315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JUST REDUCED TO $</a:t>
            </a:r>
            <a:r>
              <a:rPr lang="en-US" sz="2400" i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179,900 </a:t>
            </a:r>
            <a:r>
              <a:rPr lang="en-US" sz="2400" i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IN PARK WEST!</a:t>
            </a:r>
            <a:endParaRPr lang="en-US" sz="2400" i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reflection blurRad="6350" stA="60000" endA="900" endPos="60000" dist="60007" dir="5400000" sy="-100000" algn="bl" rotWithShape="0"/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i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reflection blurRad="6350" stA="60000" endA="900" endPos="60000" dist="60007" dir="5400000" sy="-100000" algn="bl" rotWithShape="0"/>
                </a:effectLst>
                <a:latin typeface="Trebuchet MS" panose="020B0603020202020204" pitchFamily="34" charset="0"/>
              </a:rPr>
              <a:t>Third floor end-unit with a garage and an elevator!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091" y="8814960"/>
            <a:ext cx="837509" cy="112166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43408" y="152400"/>
            <a:ext cx="6834017" cy="869601"/>
            <a:chOff x="252583" y="4391156"/>
            <a:chExt cx="6834017" cy="869601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4391156"/>
              <a:ext cx="1310756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757" y="4391156"/>
              <a:ext cx="1310756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3670" y="4391156"/>
              <a:ext cx="1310756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75844" y="4391156"/>
              <a:ext cx="1310756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19" name="Group 18"/>
          <p:cNvGrpSpPr/>
          <p:nvPr/>
        </p:nvGrpSpPr>
        <p:grpSpPr>
          <a:xfrm>
            <a:off x="243408" y="7689139"/>
            <a:ext cx="6834016" cy="869601"/>
            <a:chOff x="252583" y="4391156"/>
            <a:chExt cx="6834016" cy="869601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4391156"/>
              <a:ext cx="1310755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4757" y="4391156"/>
              <a:ext cx="1310755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3670" y="4391156"/>
              <a:ext cx="1310755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75844" y="4391156"/>
              <a:ext cx="1310755" cy="869601"/>
            </a:xfrm>
            <a:prstGeom prst="rect">
              <a:avLst/>
            </a:prstGeom>
            <a:ln>
              <a:solidFill>
                <a:schemeClr val="bg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133</TotalTime>
  <Words>152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1019 Basildon Road Mount Pleasant ~ MLS# 16012341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31</cp:revision>
  <dcterms:created xsi:type="dcterms:W3CDTF">2006-08-16T00:00:00Z</dcterms:created>
  <dcterms:modified xsi:type="dcterms:W3CDTF">2016-06-20T14:30:36Z</dcterms:modified>
</cp:coreProperties>
</file>