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7315200" cy="10058400"/>
  <p:notesSz cx="6858000" cy="9144000"/>
  <p:defaultTextStyle>
    <a:defPPr>
      <a:defRPr lang="en-US"/>
    </a:defPPr>
    <a:lvl1pPr marL="0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496382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992764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489146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1985528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481910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2978292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474674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3971056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30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50" d="100"/>
          <a:sy n="50" d="100"/>
        </p:scale>
        <p:origin x="2700" y="42"/>
      </p:cViewPr>
      <p:guideLst>
        <p:guide orient="horz" pos="3168"/>
        <p:guide pos="230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337624" y="2011680"/>
            <a:ext cx="6583680" cy="268224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7/6/2016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097280" y="4886490"/>
            <a:ext cx="512064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303520" y="402803"/>
            <a:ext cx="1645920" cy="8582237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65760" y="402803"/>
            <a:ext cx="4815840" cy="8582237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0160" y="894080"/>
            <a:ext cx="5669280" cy="268224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0160" y="3678086"/>
            <a:ext cx="5669280" cy="2214244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339840" y="9411124"/>
            <a:ext cx="609600" cy="535517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5760" y="2346961"/>
            <a:ext cx="3230880" cy="6638079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18560" y="2346961"/>
            <a:ext cx="3230880" cy="6638079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0" y="400473"/>
            <a:ext cx="6583680" cy="1676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0" y="2251498"/>
            <a:ext cx="3232150" cy="1101301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3716020" y="2251498"/>
            <a:ext cx="3233420" cy="1101301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65760" y="3464561"/>
            <a:ext cx="3232150" cy="552047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716020" y="3464561"/>
            <a:ext cx="3233420" cy="552047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7/6/2016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7/6/2016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7/6/2016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1" y="400473"/>
            <a:ext cx="2406650" cy="170434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65761" y="2235201"/>
            <a:ext cx="2406650" cy="6749839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2860040" y="400474"/>
            <a:ext cx="4089400" cy="8584566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63040" y="894080"/>
            <a:ext cx="4389120" cy="766022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463040" y="2686897"/>
            <a:ext cx="4389120" cy="581152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63040" y="1711287"/>
            <a:ext cx="4389120" cy="777850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65760" y="402802"/>
            <a:ext cx="6583680" cy="16764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65760" y="2346960"/>
            <a:ext cx="6583680" cy="690676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365760" y="9411124"/>
            <a:ext cx="1706880" cy="535517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7/6/2016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499360" y="9411124"/>
            <a:ext cx="2316480" cy="535517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339840" y="9411124"/>
            <a:ext cx="609600" cy="535517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image" Target="../media/image3.jpeg"/><Relationship Id="rId7" Type="http://schemas.openxmlformats.org/officeDocument/2006/relationships/image" Target="../media/image7.jpeg"/><Relationship Id="rId12" Type="http://schemas.openxmlformats.org/officeDocument/2006/relationships/image" Target="../media/image12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eg"/><Relationship Id="rId11" Type="http://schemas.openxmlformats.org/officeDocument/2006/relationships/image" Target="../media/image11.jpeg"/><Relationship Id="rId5" Type="http://schemas.openxmlformats.org/officeDocument/2006/relationships/image" Target="../media/image5.jpeg"/><Relationship Id="rId10" Type="http://schemas.openxmlformats.org/officeDocument/2006/relationships/image" Target="../media/image10.jpeg"/><Relationship Id="rId4" Type="http://schemas.openxmlformats.org/officeDocument/2006/relationships/image" Target="../media/image4.jpg"/><Relationship Id="rId9" Type="http://schemas.openxmlformats.org/officeDocument/2006/relationships/image" Target="../media/image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17" y="-7341"/>
            <a:ext cx="7315199" cy="4853158"/>
          </a:xfrm>
          <a:prstGeom prst="rect">
            <a:avLst/>
          </a:prstGeom>
          <a:ln w="3175">
            <a:noFill/>
          </a:ln>
          <a:effectLst/>
        </p:spPr>
      </p:pic>
      <p:sp>
        <p:nvSpPr>
          <p:cNvPr id="21" name="Rectangle 20"/>
          <p:cNvSpPr/>
          <p:nvPr/>
        </p:nvSpPr>
        <p:spPr>
          <a:xfrm>
            <a:off x="1" y="8686800"/>
            <a:ext cx="7315198" cy="1377984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>
            <a:off x="1" y="0"/>
            <a:ext cx="7315198" cy="685800"/>
          </a:xfrm>
          <a:prstGeom prst="rect">
            <a:avLst/>
          </a:prstGeom>
          <a:noFill/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5889798"/>
            <a:ext cx="7315200" cy="1671281"/>
          </a:xfrm>
        </p:spPr>
        <p:txBody>
          <a:bodyPr anchor="ctr">
            <a:noAutofit/>
          </a:bodyPr>
          <a:lstStyle/>
          <a:p>
            <a:r>
              <a:rPr lang="en-US" sz="1400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Condo with GARAGE AND ELEVATOR in this gated community with it's own pool! Great 3rd floor 2 bedroom, 2 bath condo! All new carpets throughout the condo as you walk into the family room that is open to the kitchen and breakfast nook. Walk out to the private screened-in porch. Master suite, secondary bedroom and full bath at the back of the unit. Garage is just down the elevator to the right (#1000E, approx. 11'x22') which offers great storage space or a home for your car! (Only 25% of the units here have garages as part of the property.)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817" y="4973876"/>
            <a:ext cx="7315199" cy="787863"/>
          </a:xfrm>
        </p:spPr>
        <p:txBody>
          <a:bodyPr anchor="t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/>
          </a:bodyPr>
          <a:lstStyle/>
          <a:p>
            <a:r>
              <a:rPr lang="en-US" sz="2800" cap="none" dirty="0">
                <a:ln w="10541" cmpd="sng">
                  <a:noFill/>
                  <a:prstDash val="solid"/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1019 Basildon Road</a:t>
            </a:r>
            <a:br>
              <a:rPr lang="en-US" sz="2800" cap="none" dirty="0">
                <a:ln w="10541" cmpd="sng">
                  <a:noFill/>
                  <a:prstDash val="solid"/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</a:br>
            <a:r>
              <a:rPr lang="en-US" sz="2000" cap="none" dirty="0">
                <a:ln w="10541" cmpd="sng">
                  <a:noFill/>
                  <a:prstDash val="solid"/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Mount Pleasant ~ MLS# 16012341</a:t>
            </a:r>
            <a:endParaRPr lang="en-US" sz="1800" cap="none" dirty="0">
              <a:ln w="10541" cmpd="sng">
                <a:noFill/>
                <a:prstDash val="solid"/>
              </a:ln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ebuchet MS" panose="020B0603020202020204" pitchFamily="34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2816" y="8775628"/>
            <a:ext cx="73152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Kristin </a:t>
            </a:r>
            <a:r>
              <a:rPr lang="en-US" sz="18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Schatmeyer</a:t>
            </a:r>
            <a:br>
              <a:rPr lang="en-US" sz="1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</a:br>
            <a:endParaRPr lang="en-US" sz="18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ebuchet MS" panose="020B0603020202020204" pitchFamily="34" charset="0"/>
            </a:endParaRPr>
          </a:p>
          <a:p>
            <a:pPr algn="ctr"/>
            <a:r>
              <a:rPr lang="en-US" sz="1200" dirty="0">
                <a:solidFill>
                  <a:schemeClr val="bg1"/>
                </a:solidFill>
                <a:latin typeface="Trebuchet MS" panose="020B0603020202020204" pitchFamily="34" charset="0"/>
              </a:rPr>
              <a:t>Cell - (843) 697-7370</a:t>
            </a:r>
          </a:p>
          <a:p>
            <a:pPr algn="ctr"/>
            <a:r>
              <a:rPr lang="en-US" sz="1200" dirty="0">
                <a:solidFill>
                  <a:schemeClr val="bg1"/>
                </a:solidFill>
                <a:latin typeface="Trebuchet MS" panose="020B0603020202020204" pitchFamily="34" charset="0"/>
              </a:rPr>
              <a:t>kristin.schatmeyer@carolinaone.com</a:t>
            </a:r>
          </a:p>
          <a:p>
            <a:pPr algn="ctr"/>
            <a:r>
              <a:rPr lang="en-US" sz="1200" dirty="0">
                <a:solidFill>
                  <a:schemeClr val="bg1"/>
                </a:solidFill>
                <a:latin typeface="Trebuchet MS" panose="020B0603020202020204" pitchFamily="34" charset="0"/>
              </a:rPr>
              <a:t>www.KristinSchatmeyer.com</a:t>
            </a:r>
          </a:p>
        </p:txBody>
      </p:sp>
      <p:grpSp>
        <p:nvGrpSpPr>
          <p:cNvPr id="9" name="Group 8"/>
          <p:cNvGrpSpPr/>
          <p:nvPr/>
        </p:nvGrpSpPr>
        <p:grpSpPr>
          <a:xfrm>
            <a:off x="0" y="8792172"/>
            <a:ext cx="1524000" cy="1167241"/>
            <a:chOff x="0" y="8814959"/>
            <a:chExt cx="1524000" cy="1167241"/>
          </a:xfrm>
        </p:grpSpPr>
        <p:pic>
          <p:nvPicPr>
            <p:cNvPr id="16" name="Picture 15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2583" y="8814959"/>
              <a:ext cx="1018834" cy="700449"/>
            </a:xfrm>
            <a:prstGeom prst="rect">
              <a:avLst/>
            </a:prstGeom>
          </p:spPr>
        </p:pic>
        <p:sp>
          <p:nvSpPr>
            <p:cNvPr id="18" name="Rectangle 17"/>
            <p:cNvSpPr/>
            <p:nvPr/>
          </p:nvSpPr>
          <p:spPr>
            <a:xfrm>
              <a:off x="0" y="9566702"/>
              <a:ext cx="1524000" cy="41549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700" dirty="0">
                  <a:solidFill>
                    <a:schemeClr val="bg1"/>
                  </a:solidFill>
                  <a:latin typeface="Trebuchet MS" panose="020B0603020202020204" pitchFamily="34" charset="0"/>
                </a:rPr>
                <a:t>Carolina One Real Estate</a:t>
              </a:r>
            </a:p>
            <a:p>
              <a:pPr algn="ctr"/>
              <a:r>
                <a:rPr lang="en-US" sz="700" dirty="0">
                  <a:solidFill>
                    <a:schemeClr val="bg1"/>
                  </a:solidFill>
                  <a:latin typeface="Trebuchet MS" panose="020B0603020202020204" pitchFamily="34" charset="0"/>
                </a:rPr>
                <a:t>2713 Highway 17 North</a:t>
              </a:r>
            </a:p>
            <a:p>
              <a:pPr algn="ctr"/>
              <a:r>
                <a:rPr lang="en-US" sz="700" dirty="0">
                  <a:solidFill>
                    <a:schemeClr val="bg1"/>
                  </a:solidFill>
                  <a:latin typeface="Trebuchet MS" panose="020B0603020202020204" pitchFamily="34" charset="0"/>
                </a:rPr>
                <a:t>Mt. Pleasant, SC 29466</a:t>
              </a:r>
            </a:p>
          </p:txBody>
        </p:sp>
      </p:grpSp>
      <p:sp>
        <p:nvSpPr>
          <p:cNvPr id="23" name="Rectangle 22"/>
          <p:cNvSpPr/>
          <p:nvPr/>
        </p:nvSpPr>
        <p:spPr>
          <a:xfrm>
            <a:off x="2816" y="3886200"/>
            <a:ext cx="73152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i="1" dirty="0">
                <a:ln>
                  <a:solidFill>
                    <a:srgbClr val="FFC000"/>
                  </a:solidFill>
                </a:ln>
                <a:solidFill>
                  <a:srgbClr val="FFFF00"/>
                </a:solidFill>
                <a:effectLst>
                  <a:reflection blurRad="6350" stA="60000" endA="900" endPos="60000" dist="60007" dir="5400000" sy="-100000" algn="bl" rotWithShape="0"/>
                </a:effectLst>
                <a:latin typeface="Trebuchet MS" panose="020B0603020202020204" pitchFamily="34" charset="0"/>
              </a:rPr>
              <a:t>JUST REDUCED TO $169,900 IN PARK WEST!</a:t>
            </a:r>
          </a:p>
          <a:p>
            <a:pPr algn="ctr"/>
            <a:r>
              <a:rPr lang="en-US" i="1" dirty="0">
                <a:ln>
                  <a:solidFill>
                    <a:schemeClr val="tx1"/>
                  </a:solidFill>
                </a:ln>
                <a:solidFill>
                  <a:srgbClr val="FFFF00"/>
                </a:solidFill>
                <a:effectLst>
                  <a:reflection blurRad="6350" stA="60000" endA="900" endPos="60000" dist="60007" dir="5400000" sy="-100000" algn="bl" rotWithShape="0"/>
                </a:effectLst>
                <a:latin typeface="Trebuchet MS" panose="020B0603020202020204" pitchFamily="34" charset="0"/>
              </a:rPr>
              <a:t>Third floor end-unit with a garage and an elevator!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49091" y="8814960"/>
            <a:ext cx="837509" cy="1121664"/>
          </a:xfrm>
          <a:prstGeom prst="rect">
            <a:avLst/>
          </a:prstGeom>
        </p:spPr>
      </p:pic>
      <p:grpSp>
        <p:nvGrpSpPr>
          <p:cNvPr id="5" name="Group 4"/>
          <p:cNvGrpSpPr/>
          <p:nvPr/>
        </p:nvGrpSpPr>
        <p:grpSpPr>
          <a:xfrm>
            <a:off x="243408" y="152400"/>
            <a:ext cx="6834017" cy="869601"/>
            <a:chOff x="252583" y="4391156"/>
            <a:chExt cx="6834017" cy="869601"/>
          </a:xfrm>
        </p:grpSpPr>
        <p:pic>
          <p:nvPicPr>
            <p:cNvPr id="24" name="Picture 23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2583" y="4391156"/>
              <a:ext cx="1310756" cy="869601"/>
            </a:xfrm>
            <a:prstGeom prst="rect">
              <a:avLst/>
            </a:prstGeom>
            <a:ln>
              <a:solidFill>
                <a:schemeClr val="bg1"/>
              </a:solidFill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</p:spPr>
        </p:pic>
        <p:pic>
          <p:nvPicPr>
            <p:cNvPr id="26" name="Picture 25"/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934757" y="4391156"/>
              <a:ext cx="1310756" cy="869601"/>
            </a:xfrm>
            <a:prstGeom prst="rect">
              <a:avLst/>
            </a:prstGeom>
            <a:ln>
              <a:solidFill>
                <a:schemeClr val="bg1"/>
              </a:solidFill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</p:spPr>
        </p:pic>
        <p:pic>
          <p:nvPicPr>
            <p:cNvPr id="30" name="Picture 29"/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093670" y="4391156"/>
              <a:ext cx="1310756" cy="869601"/>
            </a:xfrm>
            <a:prstGeom prst="rect">
              <a:avLst/>
            </a:prstGeom>
            <a:ln>
              <a:solidFill>
                <a:schemeClr val="bg1"/>
              </a:solidFill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</p:spPr>
        </p:pic>
        <p:pic>
          <p:nvPicPr>
            <p:cNvPr id="31" name="Picture 30"/>
            <p:cNvPicPr>
              <a:picLocks noChangeAspect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775844" y="4391156"/>
              <a:ext cx="1310756" cy="869601"/>
            </a:xfrm>
            <a:prstGeom prst="rect">
              <a:avLst/>
            </a:prstGeom>
            <a:ln>
              <a:solidFill>
                <a:schemeClr val="bg1"/>
              </a:solidFill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</p:spPr>
        </p:pic>
      </p:grpSp>
      <p:grpSp>
        <p:nvGrpSpPr>
          <p:cNvPr id="19" name="Group 18"/>
          <p:cNvGrpSpPr/>
          <p:nvPr/>
        </p:nvGrpSpPr>
        <p:grpSpPr>
          <a:xfrm>
            <a:off x="243408" y="7689139"/>
            <a:ext cx="6834016" cy="869601"/>
            <a:chOff x="252583" y="4391156"/>
            <a:chExt cx="6834016" cy="869601"/>
          </a:xfrm>
        </p:grpSpPr>
        <p:pic>
          <p:nvPicPr>
            <p:cNvPr id="22" name="Picture 21"/>
            <p:cNvPicPr>
              <a:picLocks noChangeAspect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2583" y="4391156"/>
              <a:ext cx="1310755" cy="869601"/>
            </a:xfrm>
            <a:prstGeom prst="rect">
              <a:avLst/>
            </a:prstGeom>
            <a:ln>
              <a:solidFill>
                <a:schemeClr val="bg1"/>
              </a:solidFill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</p:spPr>
        </p:pic>
        <p:pic>
          <p:nvPicPr>
            <p:cNvPr id="25" name="Picture 24"/>
            <p:cNvPicPr>
              <a:picLocks noChangeAspect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934757" y="4391156"/>
              <a:ext cx="1310755" cy="869601"/>
            </a:xfrm>
            <a:prstGeom prst="rect">
              <a:avLst/>
            </a:prstGeom>
            <a:ln>
              <a:solidFill>
                <a:schemeClr val="bg1"/>
              </a:solidFill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</p:spPr>
        </p:pic>
        <p:pic>
          <p:nvPicPr>
            <p:cNvPr id="27" name="Picture 26"/>
            <p:cNvPicPr>
              <a:picLocks noChangeAspect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093670" y="4391156"/>
              <a:ext cx="1310755" cy="869601"/>
            </a:xfrm>
            <a:prstGeom prst="rect">
              <a:avLst/>
            </a:prstGeom>
            <a:ln>
              <a:solidFill>
                <a:schemeClr val="bg1"/>
              </a:solidFill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</p:spPr>
        </p:pic>
        <p:pic>
          <p:nvPicPr>
            <p:cNvPr id="28" name="Picture 27"/>
            <p:cNvPicPr>
              <a:picLocks noChangeAspect="1"/>
            </p:cNvPicPr>
            <p:nvPr/>
          </p:nvPicPr>
          <p:blipFill>
            <a:blip r:embed="rId1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775844" y="4391156"/>
              <a:ext cx="1310755" cy="869601"/>
            </a:xfrm>
            <a:prstGeom prst="rect">
              <a:avLst/>
            </a:prstGeom>
            <a:ln>
              <a:solidFill>
                <a:schemeClr val="bg1"/>
              </a:solidFill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</p:spPr>
        </p:pic>
      </p:grpSp>
    </p:spTree>
    <p:extLst>
      <p:ext uri="{BB962C8B-B14F-4D97-AF65-F5344CB8AC3E}">
        <p14:creationId xmlns:p14="http://schemas.microsoft.com/office/powerpoint/2010/main" val="412795034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134</TotalTime>
  <Words>152</Words>
  <Application>Microsoft Office PowerPoint</Application>
  <PresentationFormat>Custom</PresentationFormat>
  <Paragraphs>11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Book Antiqua</vt:lpstr>
      <vt:lpstr>Lucida Sans</vt:lpstr>
      <vt:lpstr>Trebuchet MS</vt:lpstr>
      <vt:lpstr>Wingdings</vt:lpstr>
      <vt:lpstr>Wingdings 2</vt:lpstr>
      <vt:lpstr>Wingdings 3</vt:lpstr>
      <vt:lpstr>Apex</vt:lpstr>
      <vt:lpstr>1019 Basildon Road Mount Pleasant ~ MLS# 16012341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32</cp:revision>
  <dcterms:created xsi:type="dcterms:W3CDTF">2006-08-16T00:00:00Z</dcterms:created>
  <dcterms:modified xsi:type="dcterms:W3CDTF">2016-07-06T17:49:01Z</dcterms:modified>
</cp:coreProperties>
</file>