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42" b="13942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Peekaboo Cooper River Views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1019 Live Oak Avenue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Pimlico | Moncks Corner, SC 29461 | MLS# 25028764 | $390,200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0857"/>
            <a:ext cx="7310437" cy="2124003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Discover timeless charm in this brick residence, beautifully positioned on a spacious lot of just over a third of an acre. Offering the perfect blend of classic elegance and leisure, this home features a comfortable three-bedroom, two-and-a-half-bath layout. </a:t>
            </a:r>
          </a:p>
          <a:p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true highlight is the backyard oasis, centered around a sparkling swimming pool that promises endless summer relaxation. From the property's front porch, you can catch peek-a-boo views of the Cooper River through the mature trees, providing a constant, subtle reminder of your proximity to the water. This is a rare opportunity to secure a classic home with desirable amenities and a hint of riverside tranquility.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</a:t>
            </a:r>
            <a:r>
              <a:rPr lang="en-US" sz="1050">
                <a:latin typeface="Century Gothic" panose="020B0502020202020204" pitchFamily="34" charset="0"/>
              </a:rPr>
              <a:t>| www.theunlockingdreamsteam.com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" y="7006082"/>
            <a:ext cx="2164871" cy="14447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75175" y="7006082"/>
            <a:ext cx="2167128" cy="14447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06" b="5306"/>
          <a:stretch/>
        </p:blipFill>
        <p:spPr>
          <a:xfrm>
            <a:off x="5147323" y="7010400"/>
            <a:ext cx="2167877" cy="1440434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189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1019 Live Oak Avenue Pimlico | Moncks Corner, SC 29461 | MLS# 25028764 | $390,200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2025-12-30T18:06:21Z</dcterms:modified>
</cp:coreProperties>
</file>