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3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16" y="0"/>
            <a:ext cx="5757684" cy="1219200"/>
          </a:xfrm>
        </p:spPr>
        <p:txBody>
          <a:bodyPr>
            <a:normAutofit/>
          </a:bodyPr>
          <a:lstStyle/>
          <a:p>
            <a:r>
              <a:rPr lang="en-US" sz="2400" b="1" dirty="0">
                <a:solidFill>
                  <a:schemeClr val="tx2"/>
                </a:solidFill>
                <a:latin typeface="Century Gothic" panose="020B0502020202020204" pitchFamily="34" charset="0"/>
              </a:rPr>
              <a:t>101 Annandale Court</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err="1">
                <a:solidFill>
                  <a:schemeClr val="tx2"/>
                </a:solidFill>
                <a:latin typeface="Century Gothic" panose="020B0502020202020204" pitchFamily="34" charset="0"/>
              </a:rPr>
              <a:t>Irongate</a:t>
            </a:r>
            <a:r>
              <a:rPr lang="en-US" sz="1800" dirty="0">
                <a:solidFill>
                  <a:schemeClr val="tx2"/>
                </a:solidFill>
                <a:latin typeface="Century Gothic" panose="020B0502020202020204" pitchFamily="34" charset="0"/>
              </a:rPr>
              <a:t> ~ Summerville, SC 29485</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16001458 ~ $</a:t>
            </a:r>
            <a:r>
              <a:rPr lang="en-US" sz="1800" dirty="0" smtClean="0">
                <a:solidFill>
                  <a:schemeClr val="tx2"/>
                </a:solidFill>
                <a:latin typeface="Century Gothic" panose="020B0502020202020204" pitchFamily="34" charset="0"/>
              </a:rPr>
              <a:t>239,700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109716" y="5361824"/>
            <a:ext cx="5757684" cy="3360974"/>
          </a:xfrm>
        </p:spPr>
        <p:txBody>
          <a:bodyPr>
            <a:normAutofit fontScale="40000" lnSpcReduction="20000"/>
          </a:bodyPr>
          <a:lstStyle/>
          <a:p>
            <a:r>
              <a:rPr lang="en-US" sz="4000" b="1" dirty="0">
                <a:solidFill>
                  <a:schemeClr val="tx1"/>
                </a:solidFill>
                <a:latin typeface="Century Gothic" panose="020B0502020202020204" pitchFamily="34" charset="0"/>
              </a:rPr>
              <a:t>Welcome </a:t>
            </a:r>
            <a:r>
              <a:rPr lang="en-US" sz="4000" b="1" dirty="0" smtClean="0">
                <a:solidFill>
                  <a:schemeClr val="tx1"/>
                </a:solidFill>
                <a:latin typeface="Century Gothic" panose="020B0502020202020204" pitchFamily="34" charset="0"/>
              </a:rPr>
              <a:t>Home!</a:t>
            </a:r>
          </a:p>
          <a:p>
            <a:endParaRPr lang="en-US" dirty="0">
              <a:solidFill>
                <a:schemeClr val="tx1"/>
              </a:solidFill>
              <a:latin typeface="Century Gothic" panose="020B0502020202020204" pitchFamily="34" charset="0"/>
            </a:endParaRPr>
          </a:p>
          <a:p>
            <a:r>
              <a:rPr lang="en-US" sz="3700" dirty="0" smtClean="0">
                <a:solidFill>
                  <a:schemeClr val="tx1"/>
                </a:solidFill>
                <a:latin typeface="Century Gothic" panose="020B0502020202020204" pitchFamily="34" charset="0"/>
              </a:rPr>
              <a:t>101 </a:t>
            </a:r>
            <a:r>
              <a:rPr lang="en-US" sz="3700" dirty="0">
                <a:solidFill>
                  <a:schemeClr val="tx1"/>
                </a:solidFill>
                <a:latin typeface="Century Gothic" panose="020B0502020202020204" pitchFamily="34" charset="0"/>
              </a:rPr>
              <a:t>Annandale is a beautifully appointed ranch, located on a large corner lot. Upon entering your new home you will find the wonderful open floor plan with gleaming wood flooring in the living areas and tile flooring in the kitchen. The kitchen has been updated with stainless steel appliances and granite countertops. Enjoy your private backyard oasis in the large heated and cooled (newly tiled) sunroom! Warm up in the hot tub during these cooler months and cool off in the in-ground pool during the heat of the summer. This home has been meticulously maintained. Recent maintenance includes a new hot water heater, roof (2013), pool liner and filter system (2014), freshly painted interior, exterior trim painted, trees trimmed, landscaping and much more! This home is a must see!</a:t>
            </a:r>
          </a:p>
        </p:txBody>
      </p:sp>
      <p:sp>
        <p:nvSpPr>
          <p:cNvPr id="4" name="Rectangle 3"/>
          <p:cNvSpPr/>
          <p:nvPr/>
        </p:nvSpPr>
        <p:spPr>
          <a:xfrm>
            <a:off x="1447800" y="8722798"/>
            <a:ext cx="4343400" cy="830997"/>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Brittany </a:t>
            </a:r>
            <a:r>
              <a:rPr lang="en-US" sz="1600" b="1" dirty="0" err="1">
                <a:solidFill>
                  <a:schemeClr val="tx2"/>
                </a:solidFill>
                <a:latin typeface="Century Gothic" panose="020B0502020202020204" pitchFamily="34" charset="0"/>
              </a:rPr>
              <a:t>Soldano</a:t>
            </a:r>
            <a:r>
              <a:rPr lang="en-US" sz="1600" b="1" dirty="0">
                <a:solidFill>
                  <a:schemeClr val="tx2"/>
                </a:solidFill>
                <a:latin typeface="Century Gothic" panose="020B0502020202020204" pitchFamily="34" charset="0"/>
              </a:rPr>
              <a:t>, REALTOR </a:t>
            </a:r>
          </a:p>
          <a:p>
            <a:pPr algn="ctr"/>
            <a:r>
              <a:rPr lang="en-US" sz="1600" dirty="0" smtClean="0">
                <a:solidFill>
                  <a:schemeClr val="tx2"/>
                </a:solidFill>
                <a:latin typeface="Century Gothic" panose="020B0502020202020204" pitchFamily="34" charset="0"/>
              </a:rPr>
              <a:t>Cell - 843-324-0183</a:t>
            </a:r>
          </a:p>
          <a:p>
            <a:pPr algn="ctr"/>
            <a:r>
              <a:rPr lang="en-US" sz="1600" dirty="0" smtClean="0">
                <a:solidFill>
                  <a:schemeClr val="tx2"/>
                </a:solidFill>
                <a:latin typeface="Century Gothic" panose="020B0502020202020204" pitchFamily="34" charset="0"/>
              </a:rPr>
              <a:t>bsoldano1217@gmail.com</a:t>
            </a:r>
            <a:endParaRPr lang="en-US" sz="1600" dirty="0">
              <a:solidFill>
                <a:schemeClr val="tx2"/>
              </a:solidFill>
              <a:latin typeface="Century Gothic" panose="020B0502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16" y="1143000"/>
            <a:ext cx="5757684" cy="4145106"/>
          </a:xfrm>
          <a:prstGeom prst="round2Diag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812" y="76200"/>
            <a:ext cx="1408176" cy="1056132"/>
          </a:xfrm>
          <a:prstGeom prst="round2Diag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7400" y="9326043"/>
            <a:ext cx="1905000" cy="732357"/>
          </a:xfrm>
          <a:prstGeom prst="rect">
            <a:avLst/>
          </a:prstGeom>
        </p:spPr>
      </p:pic>
      <p:sp>
        <p:nvSpPr>
          <p:cNvPr id="13" name="Rectangle 12"/>
          <p:cNvSpPr/>
          <p:nvPr/>
        </p:nvSpPr>
        <p:spPr>
          <a:xfrm>
            <a:off x="1447800" y="9627513"/>
            <a:ext cx="4343400" cy="430887"/>
          </a:xfrm>
          <a:prstGeom prst="rect">
            <a:avLst/>
          </a:prstGeom>
        </p:spPr>
        <p:txBody>
          <a:bodyPr wrap="square">
            <a:spAutoFit/>
          </a:bodyPr>
          <a:lstStyle/>
          <a:p>
            <a:pPr algn="ctr"/>
            <a:r>
              <a:rPr lang="en-US" sz="1100" dirty="0">
                <a:solidFill>
                  <a:schemeClr val="accent1"/>
                </a:solidFill>
                <a:latin typeface="Century Gothic" panose="020B0502020202020204" pitchFamily="34" charset="0"/>
              </a:rPr>
              <a:t>Beresford Appraisals, LLC of </a:t>
            </a:r>
            <a:r>
              <a:rPr lang="en-US" sz="1100" dirty="0" smtClean="0">
                <a:solidFill>
                  <a:schemeClr val="accent1"/>
                </a:solidFill>
                <a:latin typeface="Century Gothic" panose="020B0502020202020204" pitchFamily="34" charset="0"/>
              </a:rPr>
              <a:t>Wando</a:t>
            </a:r>
            <a:br>
              <a:rPr lang="en-US" sz="1100" dirty="0" smtClean="0">
                <a:solidFill>
                  <a:schemeClr val="accent1"/>
                </a:solidFill>
                <a:latin typeface="Century Gothic" panose="020B0502020202020204" pitchFamily="34" charset="0"/>
              </a:rPr>
            </a:br>
            <a:r>
              <a:rPr lang="en-US" sz="1100" dirty="0" smtClean="0">
                <a:solidFill>
                  <a:schemeClr val="accent1"/>
                </a:solidFill>
                <a:latin typeface="Century Gothic" panose="020B0502020202020204" pitchFamily="34" charset="0"/>
              </a:rPr>
              <a:t>295 </a:t>
            </a:r>
            <a:r>
              <a:rPr lang="en-US" sz="1100" dirty="0">
                <a:solidFill>
                  <a:schemeClr val="accent1"/>
                </a:solidFill>
                <a:latin typeface="Century Gothic" panose="020B0502020202020204" pitchFamily="34" charset="0"/>
              </a:rPr>
              <a:t>Seven Farms Dr, </a:t>
            </a:r>
            <a:r>
              <a:rPr lang="en-US" sz="1100" dirty="0" err="1">
                <a:solidFill>
                  <a:schemeClr val="accent1"/>
                </a:solidFill>
                <a:latin typeface="Century Gothic" panose="020B0502020202020204" pitchFamily="34" charset="0"/>
              </a:rPr>
              <a:t>Ste</a:t>
            </a:r>
            <a:r>
              <a:rPr lang="en-US" sz="1100" dirty="0">
                <a:solidFill>
                  <a:schemeClr val="accent1"/>
                </a:solidFill>
                <a:latin typeface="Century Gothic" panose="020B0502020202020204" pitchFamily="34" charset="0"/>
              </a:rPr>
              <a:t> </a:t>
            </a:r>
            <a:r>
              <a:rPr lang="en-US" sz="1100" dirty="0" smtClean="0">
                <a:solidFill>
                  <a:schemeClr val="accent1"/>
                </a:solidFill>
                <a:latin typeface="Century Gothic" panose="020B0502020202020204" pitchFamily="34" charset="0"/>
              </a:rPr>
              <a:t>C-114 | Wando</a:t>
            </a:r>
            <a:r>
              <a:rPr lang="en-US" sz="1100" dirty="0">
                <a:solidFill>
                  <a:schemeClr val="accent1"/>
                </a:solidFill>
                <a:latin typeface="Century Gothic" panose="020B0502020202020204" pitchFamily="34" charset="0"/>
              </a:rPr>
              <a:t>, SC 29492</a:t>
            </a:r>
            <a:endParaRPr lang="en-US" sz="1100" dirty="0">
              <a:solidFill>
                <a:schemeClr val="accent1"/>
              </a:solidFill>
            </a:endParaRPr>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9716" y="8796516"/>
            <a:ext cx="1261884" cy="1261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15812" y="1397606"/>
            <a:ext cx="1408176" cy="1056132"/>
          </a:xfrm>
          <a:prstGeom prst="round2Diag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15812" y="4040418"/>
            <a:ext cx="1408176" cy="1056132"/>
          </a:xfrm>
          <a:prstGeom prst="round2Diag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15812" y="8004636"/>
            <a:ext cx="1408176" cy="1056132"/>
          </a:xfrm>
          <a:prstGeom prst="round2Diag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15812" y="2719012"/>
            <a:ext cx="1408176" cy="1056132"/>
          </a:xfrm>
          <a:prstGeom prst="round2Diag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15812" y="5361824"/>
            <a:ext cx="1408176" cy="1056132"/>
          </a:xfrm>
          <a:prstGeom prst="round2Diag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15812" y="6683230"/>
            <a:ext cx="1408176" cy="1056132"/>
          </a:xfrm>
          <a:prstGeom prst="round2DiagRect">
            <a:avLst/>
          </a:prstGeom>
        </p:spPr>
      </p:pic>
      <p:sp>
        <p:nvSpPr>
          <p:cNvPr id="6" name="Rectangle 5"/>
          <p:cNvSpPr/>
          <p:nvPr/>
        </p:nvSpPr>
        <p:spPr>
          <a:xfrm>
            <a:off x="1338908" y="4573330"/>
            <a:ext cx="3299300" cy="523220"/>
          </a:xfrm>
          <a:prstGeom prst="rect">
            <a:avLst/>
          </a:prstGeom>
          <a:noFill/>
        </p:spPr>
        <p:txBody>
          <a:bodyPr wrap="none" lIns="91440" tIns="45720" rIns="91440" bIns="45720">
            <a:spAutoFit/>
          </a:bodyPr>
          <a:lstStyle/>
          <a:p>
            <a:pPr algn="ctr"/>
            <a:r>
              <a:rPr lang="en-US" sz="2800" b="1"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rPr>
              <a:t>Motivated Seller!! </a:t>
            </a:r>
            <a:endParaRPr lang="en-US" sz="2800" b="1" cap="none" spc="50"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endParaRPr>
          </a:p>
        </p:txBody>
      </p:sp>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171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101 Annandale Court Irongate ~ Summerville, SC 29485 MLS# 16001458 ~ $239,700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9</cp:revision>
  <dcterms:created xsi:type="dcterms:W3CDTF">2006-08-16T00:00:00Z</dcterms:created>
  <dcterms:modified xsi:type="dcterms:W3CDTF">2016-02-04T13:23:35Z</dcterms:modified>
</cp:coreProperties>
</file>