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67D"/>
    <a:srgbClr val="8BC0E7"/>
    <a:srgbClr val="85B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77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996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915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585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210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965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641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558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07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976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615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305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1D8BD707-D9CF-40AE-B4C6-C98DA3205C09}" type="datetimeFigureOut">
              <a:rPr lang="en-US" smtClean="0"/>
              <a:pPr/>
              <a:t>3/8/2018</a:t>
            </a:fld>
            <a:endParaRPr lang="en-US"/>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939373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8153400"/>
            <a:ext cx="6858000" cy="1028700"/>
          </a:xfrm>
          <a:prstGeom prst="rect">
            <a:avLst/>
          </a:prstGeom>
        </p:spPr>
      </p:pic>
      <p:sp>
        <p:nvSpPr>
          <p:cNvPr id="13" name="Rectangle 12"/>
          <p:cNvSpPr/>
          <p:nvPr/>
        </p:nvSpPr>
        <p:spPr>
          <a:xfrm>
            <a:off x="0" y="-1"/>
            <a:ext cx="6858000" cy="8229169"/>
          </a:xfrm>
          <a:prstGeom prst="rect">
            <a:avLst/>
          </a:prstGeom>
          <a:solidFill>
            <a:srgbClr val="85B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1416" y="3809586"/>
            <a:ext cx="4801332" cy="763486"/>
          </a:xfrm>
        </p:spPr>
        <p:txBody>
          <a:bodyPr anchor="ctr">
            <a:noAutofit/>
          </a:bodyPr>
          <a:lstStyle/>
          <a:p>
            <a:pPr>
              <a:lnSpc>
                <a:spcPct val="120000"/>
              </a:lnSpc>
            </a:pPr>
            <a:r>
              <a:rPr lang="en-US" sz="2400" b="1" dirty="0">
                <a:solidFill>
                  <a:srgbClr val="01467D"/>
                </a:solidFill>
                <a:latin typeface="Century Gothic" panose="020B0502020202020204" pitchFamily="34" charset="0"/>
              </a:rPr>
              <a:t>101 Blue Bonnet Street</a:t>
            </a:r>
            <a:br>
              <a:rPr lang="en-US" sz="2400" b="1" dirty="0">
                <a:solidFill>
                  <a:srgbClr val="01467D"/>
                </a:solidFill>
                <a:latin typeface="Century Gothic" panose="020B0502020202020204" pitchFamily="34" charset="0"/>
              </a:rPr>
            </a:br>
            <a:r>
              <a:rPr lang="en-US" sz="1800" dirty="0">
                <a:solidFill>
                  <a:srgbClr val="01467D"/>
                </a:solidFill>
                <a:latin typeface="Century Gothic" panose="020B0502020202020204" pitchFamily="34" charset="0"/>
              </a:rPr>
              <a:t>Summerville | MLS# 17030359 | $209,100</a:t>
            </a:r>
            <a:endParaRPr lang="en-US" sz="2400" b="1" dirty="0">
              <a:solidFill>
                <a:srgbClr val="01467D"/>
              </a:solidFill>
              <a:latin typeface="Century Gothic" panose="020B0502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564367"/>
            <a:ext cx="4754149" cy="3169433"/>
          </a:xfrm>
          <a:prstGeom prst="rect">
            <a:avLst/>
          </a:prstGeom>
          <a:ln>
            <a:noFill/>
          </a:ln>
          <a:effectLst>
            <a:outerShdw blurRad="63500" sx="102000" sy="102000" algn="ctr" rotWithShape="0">
              <a:prstClr val="black">
                <a:alpha val="40000"/>
              </a:prstClr>
            </a:outerShdw>
          </a:effectLst>
        </p:spPr>
      </p:pic>
      <p:sp>
        <p:nvSpPr>
          <p:cNvPr id="5" name="TextBox 4"/>
          <p:cNvSpPr txBox="1"/>
          <p:nvPr/>
        </p:nvSpPr>
        <p:spPr>
          <a:xfrm>
            <a:off x="181416" y="0"/>
            <a:ext cx="4801332" cy="523220"/>
          </a:xfrm>
          <a:prstGeom prst="rect">
            <a:avLst/>
          </a:prstGeom>
          <a:noFill/>
        </p:spPr>
        <p:txBody>
          <a:bodyPr wrap="square" rtlCol="0">
            <a:spAutoFit/>
          </a:bodyPr>
          <a:lstStyle/>
          <a:p>
            <a:pPr algn="ctr"/>
            <a:r>
              <a:rPr lang="en-US" sz="2800" spc="300" dirty="0">
                <a:solidFill>
                  <a:schemeClr val="bg1"/>
                </a:solidFill>
                <a:effectLst>
                  <a:outerShdw blurRad="38100" dist="38100" dir="2700000" algn="tl">
                    <a:srgbClr val="000000">
                      <a:alpha val="43137"/>
                    </a:srgbClr>
                  </a:outerShdw>
                </a:effectLst>
                <a:latin typeface="Edwardian Script ITC" panose="030303020407070D0804" pitchFamily="66" charset="0"/>
              </a:rPr>
              <a:t>Price Reduced in White Gables</a:t>
            </a:r>
            <a:endParaRPr lang="en-US" sz="2800" i="1" spc="300" dirty="0">
              <a:solidFill>
                <a:schemeClr val="bg1"/>
              </a:solidFill>
              <a:effectLst>
                <a:outerShdw blurRad="38100" dist="38100" dir="2700000" algn="tl">
                  <a:srgbClr val="000000">
                    <a:alpha val="43137"/>
                  </a:srgbClr>
                </a:outerShdw>
              </a:effectLst>
              <a:latin typeface="Edwardian Script ITC" panose="030303020407070D0804" pitchFamily="66" charset="0"/>
            </a:endParaRPr>
          </a:p>
        </p:txBody>
      </p:sp>
      <p:sp>
        <p:nvSpPr>
          <p:cNvPr id="9" name="Rectangle 8"/>
          <p:cNvSpPr/>
          <p:nvPr/>
        </p:nvSpPr>
        <p:spPr>
          <a:xfrm>
            <a:off x="181416" y="4648858"/>
            <a:ext cx="4801332" cy="2092881"/>
          </a:xfrm>
          <a:prstGeom prst="rect">
            <a:avLst/>
          </a:prstGeom>
        </p:spPr>
        <p:txBody>
          <a:bodyPr wrap="square">
            <a:spAutoFit/>
          </a:bodyPr>
          <a:lstStyle/>
          <a:p>
            <a:pPr algn="ctr"/>
            <a:r>
              <a:rPr lang="en-US" sz="1300" dirty="0">
                <a:solidFill>
                  <a:srgbClr val="01467D"/>
                </a:solidFill>
                <a:latin typeface="Century Gothic" panose="020B0502020202020204" pitchFamily="34" charset="0"/>
              </a:rPr>
              <a:t>Cute home with open floor plan in kitchen and family room. 42" cabinets, stone backsplash, and smooth top range. Gas fireplace in the family room. You will love the spacious master suite on the second floor with sitting room, two large walk-in closets, master bath with double vanity, garden tub and separate shower. Two guest bedrooms are on the first floor. Detached one car garage with parking pad and vinyl fence on great corner lot. Adorable home for your family or keep as investment property. Tenant lease expires 7/31/18.</a:t>
            </a:r>
          </a:p>
        </p:txBody>
      </p:sp>
      <p:sp>
        <p:nvSpPr>
          <p:cNvPr id="12" name="TextBox 11"/>
          <p:cNvSpPr txBox="1"/>
          <p:nvPr/>
        </p:nvSpPr>
        <p:spPr>
          <a:xfrm>
            <a:off x="47183" y="8229169"/>
            <a:ext cx="2223576" cy="877163"/>
          </a:xfrm>
          <a:prstGeom prst="rect">
            <a:avLst/>
          </a:prstGeom>
          <a:noFill/>
        </p:spPr>
        <p:txBody>
          <a:bodyPr wrap="square" rtlCol="0">
            <a:spAutoFit/>
          </a:bodyPr>
          <a:lstStyle/>
          <a:p>
            <a:r>
              <a:rPr lang="en-US" sz="1600" dirty="0">
                <a:solidFill>
                  <a:srgbClr val="01467D"/>
                </a:solidFill>
                <a:latin typeface="Century Gothic" panose="020B0502020202020204" pitchFamily="34" charset="0"/>
              </a:rPr>
              <a:t>Stephanie Deaton</a:t>
            </a:r>
            <a:br>
              <a:rPr lang="en-US" dirty="0">
                <a:solidFill>
                  <a:srgbClr val="01467D"/>
                </a:solidFill>
                <a:latin typeface="Century Gothic" panose="020B0502020202020204" pitchFamily="34" charset="0"/>
              </a:rPr>
            </a:br>
            <a:r>
              <a:rPr lang="en-US" sz="1100" dirty="0">
                <a:solidFill>
                  <a:srgbClr val="01467D"/>
                </a:solidFill>
                <a:latin typeface="Century Gothic" panose="020B0502020202020204" pitchFamily="34" charset="0"/>
              </a:rPr>
              <a:t>(843) 743-4219</a:t>
            </a:r>
          </a:p>
          <a:p>
            <a:r>
              <a:rPr lang="en-US" sz="1100" dirty="0">
                <a:solidFill>
                  <a:srgbClr val="01467D"/>
                </a:solidFill>
                <a:latin typeface="Century Gothic" panose="020B0502020202020204" pitchFamily="34" charset="0"/>
              </a:rPr>
              <a:t>sdeaton@palmettost.com</a:t>
            </a:r>
          </a:p>
          <a:p>
            <a:r>
              <a:rPr lang="en-US" sz="1100" dirty="0">
                <a:solidFill>
                  <a:srgbClr val="01467D"/>
                </a:solidFill>
                <a:latin typeface="Century Gothic" panose="020B0502020202020204" pitchFamily="34" charset="0"/>
              </a:rPr>
              <a:t>www.palmettost.com</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117194" y="8268543"/>
            <a:ext cx="693623" cy="7984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0617" y="76200"/>
            <a:ext cx="1600200" cy="938991"/>
          </a:xfrm>
          <a:prstGeom prst="rect">
            <a:avLst/>
          </a:prstGeom>
          <a:ln>
            <a:noFill/>
          </a:ln>
          <a:effectLst>
            <a:outerShdw blurRad="63500" sx="102000" sy="102000" algn="ctr" rotWithShape="0">
              <a:prstClr val="black">
                <a:alpha val="40000"/>
              </a:prstClr>
            </a:outerShdw>
          </a:effectLst>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6817525"/>
            <a:ext cx="2148840" cy="1209194"/>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0617" y="1141869"/>
            <a:ext cx="1600200" cy="972275"/>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0617" y="2240822"/>
            <a:ext cx="1600200" cy="1011985"/>
          </a:xfrm>
          <a:prstGeom prst="rect">
            <a:avLst/>
          </a:prstGeom>
          <a:ln>
            <a:noFill/>
          </a:ln>
          <a:effectLst>
            <a:outerShdw blurRad="63500" sx="102000" sy="102000" algn="ctr" rotWithShape="0">
              <a:prstClr val="black">
                <a:alpha val="40000"/>
              </a:prstClr>
            </a:outerShdw>
          </a:effectLst>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0617" y="3379485"/>
            <a:ext cx="1600200" cy="1066800"/>
          </a:xfrm>
          <a:prstGeom prst="rect">
            <a:avLst/>
          </a:prstGeom>
          <a:ln>
            <a:noFill/>
          </a:ln>
          <a:effectLst>
            <a:outerShdw blurRad="63500" sx="102000" sy="102000" algn="ctr" rotWithShape="0">
              <a:prstClr val="black">
                <a:alpha val="40000"/>
              </a:prstClr>
            </a:outerShdw>
          </a:effectLst>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0617" y="4572963"/>
            <a:ext cx="1600200" cy="1066800"/>
          </a:xfrm>
          <a:prstGeom prst="rect">
            <a:avLst/>
          </a:prstGeom>
          <a:ln>
            <a:noFill/>
          </a:ln>
          <a:effectLst>
            <a:outerShdw blurRad="63500" sx="102000" sy="102000" algn="ctr" rotWithShape="0">
              <a:prstClr val="black">
                <a:alpha val="40000"/>
              </a:prstClr>
            </a:outerShdw>
          </a:effectLst>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0617" y="5766441"/>
            <a:ext cx="1600200" cy="1066800"/>
          </a:xfrm>
          <a:prstGeom prst="rect">
            <a:avLst/>
          </a:prstGeom>
          <a:ln>
            <a:noFill/>
          </a:ln>
          <a:effectLst>
            <a:outerShdw blurRad="63500" sx="102000" sy="102000" algn="ctr" rotWithShape="0">
              <a:prstClr val="black">
                <a:alpha val="40000"/>
              </a:prstClr>
            </a:outerShdw>
          </a:effectLst>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10617" y="6959919"/>
            <a:ext cx="1600200" cy="1066800"/>
          </a:xfrm>
          <a:prstGeom prst="rect">
            <a:avLst/>
          </a:prstGeom>
          <a:ln>
            <a:noFill/>
          </a:ln>
          <a:effectLst>
            <a:outerShdw blurRad="63500" sx="102000" sy="102000" algn="ctr" rotWithShape="0">
              <a:prstClr val="black">
                <a:alpha val="40000"/>
              </a:prstClr>
            </a:outerShdw>
          </a:effectLst>
        </p:spPr>
      </p:pic>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33910" y="6817525"/>
            <a:ext cx="2148838" cy="1209194"/>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09951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TotalTime>
  <Words>114</Words>
  <Application>Microsoft Office PowerPoint</Application>
  <PresentationFormat>On-screen Show (4:3)</PresentationFormat>
  <Paragraphs>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Edwardian Script ITC</vt:lpstr>
      <vt:lpstr>Office Theme</vt:lpstr>
      <vt:lpstr>101 Blue Bonnet Street Summerville | MLS# 17030359 | $209,100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Sunday 2-4</dc:title>
  <dc:creator>CVH360</dc:creator>
  <cp:lastModifiedBy>A. Thomas Price</cp:lastModifiedBy>
  <cp:revision>29</cp:revision>
  <dcterms:created xsi:type="dcterms:W3CDTF">2006-08-16T00:00:00Z</dcterms:created>
  <dcterms:modified xsi:type="dcterms:W3CDTF">2018-03-08T13:20:19Z</dcterms:modified>
</cp:coreProperties>
</file>