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jpe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3B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957B1-CC58-4580-80D5-4E10D125EEC7}"/>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065DCCE8-9713-4B64-9E9B-5BC3EB1F19DC}"/>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A62B3156-ACDB-4502-9B61-E051CFA8512A}"/>
              </a:ext>
            </a:extLst>
          </p:cNvPr>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a:extLst>
              <a:ext uri="{FF2B5EF4-FFF2-40B4-BE49-F238E27FC236}">
                <a16:creationId xmlns:a16="http://schemas.microsoft.com/office/drawing/2014/main" id="{0920C1BB-4BE8-4BE9-A428-149101A395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F3A52E-E9F6-4AFE-ACA8-092727F9CFD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24940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7CF52-4103-48E4-99C3-262E701095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E5F7F05-F5EB-4848-82A5-8A0376486CA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E50477-E411-4602-ACD4-26D2105F060F}"/>
              </a:ext>
            </a:extLst>
          </p:cNvPr>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a:extLst>
              <a:ext uri="{FF2B5EF4-FFF2-40B4-BE49-F238E27FC236}">
                <a16:creationId xmlns:a16="http://schemas.microsoft.com/office/drawing/2014/main" id="{2168571B-8129-4AA6-9F0F-496675C207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6E55EB-8935-4D7E-9B2E-2243177D7C5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21229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C86AAB-22C5-495F-99D1-0C5BDB4D0D26}"/>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7C192CF-ECF2-4538-8B96-C391BDBAD728}"/>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0F3699-235A-4DB0-8373-198D1D82361F}"/>
              </a:ext>
            </a:extLst>
          </p:cNvPr>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a:extLst>
              <a:ext uri="{FF2B5EF4-FFF2-40B4-BE49-F238E27FC236}">
                <a16:creationId xmlns:a16="http://schemas.microsoft.com/office/drawing/2014/main" id="{754836D0-01D3-45BA-86CC-9868828B0C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4623B4-915F-42BB-BA0E-D434EA1122B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99761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18164-64BE-45DD-8236-A19D243ADF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51BE59-1400-43AE-9F48-06E0E3329DE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11D9DC-4890-4999-A10A-18DD3CA41FA9}"/>
              </a:ext>
            </a:extLst>
          </p:cNvPr>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a:extLst>
              <a:ext uri="{FF2B5EF4-FFF2-40B4-BE49-F238E27FC236}">
                <a16:creationId xmlns:a16="http://schemas.microsoft.com/office/drawing/2014/main" id="{D21504AB-6207-4416-99A2-7A989A4FE5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5E1083-3C8F-4E41-8BD0-7BC4535DA23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15809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FC316-904B-4DF5-AF0B-3C0E69D0DBF0}"/>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361F795B-7D04-4435-9A19-6C4B1A8CF861}"/>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AC1BC90-3194-4536-AD1F-990CAF5D4ED9}"/>
              </a:ext>
            </a:extLst>
          </p:cNvPr>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a:extLst>
              <a:ext uri="{FF2B5EF4-FFF2-40B4-BE49-F238E27FC236}">
                <a16:creationId xmlns:a16="http://schemas.microsoft.com/office/drawing/2014/main" id="{0F79F5D6-B9EE-4545-A546-E56D39E8BA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BFE62D-6FA7-429C-B078-95B4E7EE84D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16470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55925-1CBB-40A4-AF73-A2A150719D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0367B8-9A35-489B-839F-0F946CA46942}"/>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D0ED43B-4626-49EC-867E-F61507942D47}"/>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380262-B86F-4B24-874E-003127BD7A4D}"/>
              </a:ext>
            </a:extLst>
          </p:cNvPr>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a:extLst>
              <a:ext uri="{FF2B5EF4-FFF2-40B4-BE49-F238E27FC236}">
                <a16:creationId xmlns:a16="http://schemas.microsoft.com/office/drawing/2014/main" id="{FCE7AE79-442D-43DF-B442-5E2497C7E5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F18B71-4C0A-4852-967E-ECF0BC07B4C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81764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70AC4-02F6-4F0F-A65D-B7373BDB3B66}"/>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1399F-DD88-43CA-86CD-0113F5086FC3}"/>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FABE7816-13DC-40A5-A7CA-287DE5222FFE}"/>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A1B496D-085F-40C5-A40C-A5FF891C33C3}"/>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BE1FFE0F-9451-4140-B058-B8DB8726D2A8}"/>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9A7FC28-CBB8-4B07-A9ED-8E1C8EE2C0F8}"/>
              </a:ext>
            </a:extLst>
          </p:cNvPr>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8" name="Footer Placeholder 7">
            <a:extLst>
              <a:ext uri="{FF2B5EF4-FFF2-40B4-BE49-F238E27FC236}">
                <a16:creationId xmlns:a16="http://schemas.microsoft.com/office/drawing/2014/main" id="{89AD1F36-D16C-406F-94A4-0FFE3BBB17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907F14-F437-4340-87D3-3AAD93A6F0B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74421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0FEEF-0F09-48C7-A040-F1B63A1EB39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A7BCA9-089A-4645-8B51-DEEB93BBEFEC}"/>
              </a:ext>
            </a:extLst>
          </p:cNvPr>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4" name="Footer Placeholder 3">
            <a:extLst>
              <a:ext uri="{FF2B5EF4-FFF2-40B4-BE49-F238E27FC236}">
                <a16:creationId xmlns:a16="http://schemas.microsoft.com/office/drawing/2014/main" id="{89C7E03F-B0D5-4DC4-958E-30E78416E9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4EF228-3B22-43E2-8819-A0788C709E6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09071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B50179-ECAC-4062-961F-399BA5B6EC16}"/>
              </a:ext>
            </a:extLst>
          </p:cNvPr>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3" name="Footer Placeholder 2">
            <a:extLst>
              <a:ext uri="{FF2B5EF4-FFF2-40B4-BE49-F238E27FC236}">
                <a16:creationId xmlns:a16="http://schemas.microsoft.com/office/drawing/2014/main" id="{E00C2405-E36C-4DE4-AC0A-0C433B6710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84088A3-B098-40A7-A251-DFA7A5A5D10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93041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9CD1C-F800-43D7-958D-8FDE6C2E17E9}"/>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DCDF3D96-5648-4664-A29A-9FB90806ADCC}"/>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3541AA-C4C4-4493-9BE8-3DD0CC84E64F}"/>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236AFCCF-92EF-4F3B-9E0E-4B0CCC215C35}"/>
              </a:ext>
            </a:extLst>
          </p:cNvPr>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a:extLst>
              <a:ext uri="{FF2B5EF4-FFF2-40B4-BE49-F238E27FC236}">
                <a16:creationId xmlns:a16="http://schemas.microsoft.com/office/drawing/2014/main" id="{1F839745-9210-4AAB-A477-2A605E5DE3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9F68BC-BB2D-4AE8-8C0D-37517DEFED9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0357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1DBEA-FD54-4622-95C7-5EDE155FF90D}"/>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D89F63DE-BF00-4E00-85DE-A3BFABF3DF0D}"/>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43EB05C1-A837-48A3-8608-898BE3EA0887}"/>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A9C532C3-E24A-4288-BABD-82CE07E3BC14}"/>
              </a:ext>
            </a:extLst>
          </p:cNvPr>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a:extLst>
              <a:ext uri="{FF2B5EF4-FFF2-40B4-BE49-F238E27FC236}">
                <a16:creationId xmlns:a16="http://schemas.microsoft.com/office/drawing/2014/main" id="{300AC4B8-3CC3-41D9-93D6-1BD56CA84E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0DC422-2928-46CD-9EB8-9C04A63F070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43615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1FBF58-C841-433D-9721-4366760B274A}"/>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7653198-022E-4761-BB38-E0AA0327C0FF}"/>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E757F2-3595-4B07-8DE9-7BC892ECFE5B}"/>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10/24/2018</a:t>
            </a:fld>
            <a:endParaRPr lang="en-US"/>
          </a:p>
        </p:txBody>
      </p:sp>
      <p:sp>
        <p:nvSpPr>
          <p:cNvPr id="5" name="Footer Placeholder 4">
            <a:extLst>
              <a:ext uri="{FF2B5EF4-FFF2-40B4-BE49-F238E27FC236}">
                <a16:creationId xmlns:a16="http://schemas.microsoft.com/office/drawing/2014/main" id="{B276D05D-63C7-4262-AD61-312068C5DAA8}"/>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9F9BE44-AE7B-430B-BC66-E039BCE7A191}"/>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59113543"/>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03B10"/>
        </a:solidFill>
        <a:effectLst/>
      </p:bgPr>
    </p:bg>
    <p:spTree>
      <p:nvGrpSpPr>
        <p:cNvPr id="1" name=""/>
        <p:cNvGrpSpPr/>
        <p:nvPr/>
      </p:nvGrpSpPr>
      <p:grpSpPr>
        <a:xfrm>
          <a:off x="0" y="0"/>
          <a:ext cx="0" cy="0"/>
          <a:chOff x="0" y="0"/>
          <a:chExt cx="0" cy="0"/>
        </a:xfrm>
      </p:grpSpPr>
      <p:sp>
        <p:nvSpPr>
          <p:cNvPr id="12" name="Rectangle 11"/>
          <p:cNvSpPr/>
          <p:nvPr/>
        </p:nvSpPr>
        <p:spPr>
          <a:xfrm>
            <a:off x="8610600" y="5497917"/>
            <a:ext cx="3110006" cy="2031325"/>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$1,200,000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17023051</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3,692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Short Drive to Historic Downtown Charleston &amp; Beaches</a:t>
            </a:r>
          </a:p>
        </p:txBody>
      </p:sp>
      <p:sp>
        <p:nvSpPr>
          <p:cNvPr id="29" name="Title 1"/>
          <p:cNvSpPr txBox="1">
            <a:spLocks/>
          </p:cNvSpPr>
          <p:nvPr/>
        </p:nvSpPr>
        <p:spPr>
          <a:xfrm>
            <a:off x="0" y="-1"/>
            <a:ext cx="7757718" cy="891611"/>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700" i="1" dirty="0">
                <a:solidFill>
                  <a:srgbClr val="FFFF00"/>
                </a:solidFill>
                <a:latin typeface="Century Gothic" pitchFamily="34" charset="0"/>
              </a:rPr>
              <a:t>Open House ~ Sunday October 28th ~ 1-4pm</a:t>
            </a:r>
          </a:p>
        </p:txBody>
      </p:sp>
      <p:sp>
        <p:nvSpPr>
          <p:cNvPr id="2" name="Title 1"/>
          <p:cNvSpPr>
            <a:spLocks noGrp="1"/>
          </p:cNvSpPr>
          <p:nvPr>
            <p:ph type="ctrTitle"/>
          </p:nvPr>
        </p:nvSpPr>
        <p:spPr>
          <a:xfrm>
            <a:off x="0" y="3048000"/>
            <a:ext cx="7757718" cy="1059726"/>
          </a:xfrm>
        </p:spPr>
        <p:txBody>
          <a:bodyPr anchor="ctr">
            <a:noAutofit/>
          </a:bodyPr>
          <a:lstStyle/>
          <a:p>
            <a:r>
              <a:rPr lang="en-US" sz="2400" b="1" dirty="0">
                <a:solidFill>
                  <a:schemeClr val="tx2">
                    <a:lumMod val="60000"/>
                    <a:lumOff val="40000"/>
                  </a:schemeClr>
                </a:solidFill>
                <a:latin typeface="Century Gothic" pitchFamily="34" charset="0"/>
              </a:rPr>
              <a:t>101 Cornell Drive</a:t>
            </a:r>
            <a:br>
              <a:rPr lang="en-US" sz="2400" b="1" dirty="0">
                <a:solidFill>
                  <a:schemeClr val="tx2">
                    <a:lumMod val="60000"/>
                    <a:lumOff val="40000"/>
                  </a:schemeClr>
                </a:solidFill>
                <a:latin typeface="Century Gothic" pitchFamily="34" charset="0"/>
              </a:rPr>
            </a:br>
            <a:r>
              <a:rPr lang="en-US" sz="1800" b="1" dirty="0">
                <a:solidFill>
                  <a:schemeClr val="tx2">
                    <a:lumMod val="60000"/>
                    <a:lumOff val="40000"/>
                  </a:schemeClr>
                </a:solidFill>
                <a:latin typeface="Century Gothic" pitchFamily="34" charset="0"/>
              </a:rPr>
              <a:t>College Park | Ladson | MLS# 18026296 | $218,000</a:t>
            </a:r>
            <a:br>
              <a:rPr lang="en-US" sz="2400" b="1" dirty="0">
                <a:solidFill>
                  <a:schemeClr val="tx2">
                    <a:lumMod val="60000"/>
                    <a:lumOff val="40000"/>
                  </a:schemeClr>
                </a:solidFill>
                <a:latin typeface="Century Gothic" pitchFamily="34" charset="0"/>
              </a:rPr>
            </a:br>
            <a:br>
              <a:rPr lang="en-US" sz="1600" b="1" dirty="0">
                <a:solidFill>
                  <a:schemeClr val="tx2">
                    <a:lumMod val="60000"/>
                    <a:lumOff val="40000"/>
                  </a:schemeClr>
                </a:solidFill>
                <a:latin typeface="Century Gothic" pitchFamily="34" charset="0"/>
              </a:rPr>
            </a:br>
            <a:r>
              <a:rPr lang="en-US" sz="1600" b="1" dirty="0">
                <a:solidFill>
                  <a:schemeClr val="tx2">
                    <a:lumMod val="60000"/>
                    <a:lumOff val="40000"/>
                  </a:schemeClr>
                </a:solidFill>
                <a:latin typeface="Century Gothic" pitchFamily="34" charset="0"/>
              </a:rPr>
              <a:t>3 Bedroom | 2 Baths | 2,014 Square Feet</a:t>
            </a:r>
            <a:endParaRPr lang="en-US" sz="2000" dirty="0">
              <a:solidFill>
                <a:schemeClr val="tx2">
                  <a:lumMod val="60000"/>
                  <a:lumOff val="40000"/>
                </a:schemeClr>
              </a:solidFill>
              <a:latin typeface="Century Gothic" pitchFamily="34" charset="0"/>
            </a:endParaRPr>
          </a:p>
        </p:txBody>
      </p:sp>
      <p:sp>
        <p:nvSpPr>
          <p:cNvPr id="11" name="Rectangle 10"/>
          <p:cNvSpPr/>
          <p:nvPr/>
        </p:nvSpPr>
        <p:spPr>
          <a:xfrm>
            <a:off x="0" y="5562600"/>
            <a:ext cx="7772400" cy="1600438"/>
          </a:xfrm>
          <a:prstGeom prst="rect">
            <a:avLst/>
          </a:prstGeom>
          <a:noFill/>
          <a:ln>
            <a:noFill/>
          </a:ln>
        </p:spPr>
        <p:txBody>
          <a:bodyPr wrap="square">
            <a:spAutoFit/>
          </a:bodyPr>
          <a:lstStyle/>
          <a:p>
            <a:pPr algn="ctr"/>
            <a:r>
              <a:rPr lang="en-US" sz="1400" b="1" dirty="0">
                <a:solidFill>
                  <a:schemeClr val="tx2">
                    <a:lumMod val="60000"/>
                    <a:lumOff val="40000"/>
                  </a:schemeClr>
                </a:solidFill>
                <a:latin typeface="Century Gothic" panose="020B0502020202020204" pitchFamily="34" charset="0"/>
              </a:rPr>
              <a:t>Fantastic Updated Home with a Large Open Floor Plan. This home is a MUST see to appreciate this 3 bedroom 2 bath home with a finished FROG that could be a 4th bedroom, office or man cave. HVAC was replaced 5 </a:t>
            </a:r>
            <a:r>
              <a:rPr lang="en-US" sz="1400" b="1" dirty="0" err="1">
                <a:solidFill>
                  <a:schemeClr val="tx2">
                    <a:lumMod val="60000"/>
                    <a:lumOff val="40000"/>
                  </a:schemeClr>
                </a:solidFill>
                <a:latin typeface="Century Gothic" panose="020B0502020202020204" pitchFamily="34" charset="0"/>
              </a:rPr>
              <a:t>yrs</a:t>
            </a:r>
            <a:r>
              <a:rPr lang="en-US" sz="1400" b="1" dirty="0">
                <a:solidFill>
                  <a:schemeClr val="tx2">
                    <a:lumMod val="60000"/>
                    <a:lumOff val="40000"/>
                  </a:schemeClr>
                </a:solidFill>
                <a:latin typeface="Century Gothic" panose="020B0502020202020204" pitchFamily="34" charset="0"/>
              </a:rPr>
              <a:t> ago. Lighting is energy efficient with LED lighting. New 72" ceiling fan in Family Room and new flooring, paint, crown molding, recess lighting and moisture barrier has been added within the last 6 months. Notice the swimming pool in the backyard and visualize the family fun you can have in this wonderful backyard.</a:t>
            </a:r>
          </a:p>
        </p:txBody>
      </p:sp>
      <p:sp>
        <p:nvSpPr>
          <p:cNvPr id="27" name="Rectangle 26">
            <a:extLst>
              <a:ext uri="{FF2B5EF4-FFF2-40B4-BE49-F238E27FC236}">
                <a16:creationId xmlns:a16="http://schemas.microsoft.com/office/drawing/2014/main" id="{AB65CBE4-A4E9-47D0-9C12-CECD195A8F77}"/>
              </a:ext>
            </a:extLst>
          </p:cNvPr>
          <p:cNvSpPr/>
          <p:nvPr/>
        </p:nvSpPr>
        <p:spPr>
          <a:xfrm>
            <a:off x="1050502" y="8686800"/>
            <a:ext cx="2647378" cy="1231106"/>
          </a:xfrm>
          <a:prstGeom prst="rect">
            <a:avLst/>
          </a:prstGeom>
        </p:spPr>
        <p:txBody>
          <a:bodyPr wrap="square">
            <a:spAutoFit/>
          </a:bodyPr>
          <a:lstStyle/>
          <a:p>
            <a:r>
              <a:rPr lang="en-US" sz="1800" b="1" dirty="0">
                <a:solidFill>
                  <a:schemeClr val="tx2">
                    <a:lumMod val="60000"/>
                    <a:lumOff val="40000"/>
                  </a:schemeClr>
                </a:solidFill>
                <a:effectLst>
                  <a:outerShdw blurRad="38100" dist="38100" dir="2700000" algn="tl">
                    <a:srgbClr val="000000">
                      <a:alpha val="43137"/>
                    </a:srgbClr>
                  </a:outerShdw>
                </a:effectLst>
              </a:rPr>
              <a:t>Terri Wood</a:t>
            </a:r>
          </a:p>
          <a:p>
            <a:r>
              <a:rPr lang="en-US" sz="1400" dirty="0">
                <a:solidFill>
                  <a:schemeClr val="tx2">
                    <a:lumMod val="60000"/>
                    <a:lumOff val="40000"/>
                  </a:schemeClr>
                </a:solidFill>
                <a:effectLst>
                  <a:outerShdw blurRad="38100" dist="38100" dir="2700000" algn="tl">
                    <a:srgbClr val="000000">
                      <a:alpha val="43137"/>
                    </a:srgbClr>
                  </a:outerShdw>
                </a:effectLst>
              </a:rPr>
              <a:t>Real Estate Agent</a:t>
            </a:r>
          </a:p>
          <a:p>
            <a:r>
              <a:rPr lang="en-US" sz="1400" dirty="0">
                <a:solidFill>
                  <a:schemeClr val="tx2">
                    <a:lumMod val="60000"/>
                    <a:lumOff val="40000"/>
                  </a:schemeClr>
                </a:solidFill>
                <a:effectLst>
                  <a:outerShdw blurRad="38100" dist="38100" dir="2700000" algn="tl">
                    <a:srgbClr val="000000">
                      <a:alpha val="43137"/>
                    </a:srgbClr>
                  </a:outerShdw>
                </a:effectLst>
              </a:rPr>
              <a:t>Office: (843) 821-1111</a:t>
            </a:r>
          </a:p>
          <a:p>
            <a:r>
              <a:rPr lang="en-US" sz="1400" dirty="0">
                <a:solidFill>
                  <a:schemeClr val="tx2">
                    <a:lumMod val="60000"/>
                    <a:lumOff val="40000"/>
                  </a:schemeClr>
                </a:solidFill>
                <a:effectLst>
                  <a:outerShdw blurRad="38100" dist="38100" dir="2700000" algn="tl">
                    <a:srgbClr val="000000">
                      <a:alpha val="43137"/>
                    </a:srgbClr>
                  </a:outerShdw>
                </a:effectLst>
              </a:rPr>
              <a:t>Cell: (843) 478-7020</a:t>
            </a:r>
          </a:p>
          <a:p>
            <a:r>
              <a:rPr lang="en-US" sz="1400" dirty="0">
                <a:solidFill>
                  <a:schemeClr val="tx2">
                    <a:lumMod val="60000"/>
                    <a:lumOff val="40000"/>
                  </a:schemeClr>
                </a:solidFill>
                <a:effectLst>
                  <a:outerShdw blurRad="38100" dist="38100" dir="2700000" algn="tl">
                    <a:srgbClr val="000000">
                      <a:alpha val="43137"/>
                    </a:srgbClr>
                  </a:outerShdw>
                </a:effectLst>
              </a:rPr>
              <a:t>terri@milerproperties.com</a:t>
            </a:r>
          </a:p>
        </p:txBody>
      </p:sp>
      <p:pic>
        <p:nvPicPr>
          <p:cNvPr id="28" name="Picture 27">
            <a:extLst>
              <a:ext uri="{FF2B5EF4-FFF2-40B4-BE49-F238E27FC236}">
                <a16:creationId xmlns:a16="http://schemas.microsoft.com/office/drawing/2014/main" id="{6AFBC717-5C02-4810-90D0-16895C03313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1445" y="8686800"/>
            <a:ext cx="923329" cy="1231106"/>
          </a:xfrm>
          <a:prstGeom prst="rect">
            <a:avLst/>
          </a:prstGeom>
          <a:ln>
            <a:noFill/>
          </a:ln>
        </p:spPr>
      </p:pic>
      <p:pic>
        <p:nvPicPr>
          <p:cNvPr id="31" name="Picture 30">
            <a:extLst>
              <a:ext uri="{FF2B5EF4-FFF2-40B4-BE49-F238E27FC236}">
                <a16:creationId xmlns:a16="http://schemas.microsoft.com/office/drawing/2014/main" id="{1126C3D4-7592-4295-8DE5-F1C2B275A62A}"/>
              </a:ext>
            </a:extLst>
          </p:cNvPr>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5334000" y="8610600"/>
            <a:ext cx="2234089" cy="588712"/>
          </a:xfrm>
          <a:prstGeom prst="rect">
            <a:avLst/>
          </a:prstGeom>
          <a:ln>
            <a:noFill/>
          </a:ln>
          <a:effectLst>
            <a:outerShdw blurRad="50800" dist="38100" dir="2700000" algn="tl" rotWithShape="0">
              <a:prstClr val="black">
                <a:alpha val="40000"/>
              </a:prstClr>
            </a:outerShdw>
          </a:effectLst>
        </p:spPr>
      </p:pic>
      <p:sp>
        <p:nvSpPr>
          <p:cNvPr id="32" name="Rectangle 31">
            <a:extLst>
              <a:ext uri="{FF2B5EF4-FFF2-40B4-BE49-F238E27FC236}">
                <a16:creationId xmlns:a16="http://schemas.microsoft.com/office/drawing/2014/main" id="{0B2A4EEE-EBD9-4079-84E2-D25B0EA50748}"/>
              </a:ext>
            </a:extLst>
          </p:cNvPr>
          <p:cNvSpPr/>
          <p:nvPr/>
        </p:nvSpPr>
        <p:spPr>
          <a:xfrm>
            <a:off x="5589914" y="9193920"/>
            <a:ext cx="2050561" cy="769441"/>
          </a:xfrm>
          <a:prstGeom prst="rect">
            <a:avLst/>
          </a:prstGeom>
        </p:spPr>
        <p:txBody>
          <a:bodyPr wrap="none">
            <a:spAutoFit/>
          </a:bodyPr>
          <a:lstStyle/>
          <a:p>
            <a:pPr algn="r"/>
            <a:r>
              <a:rPr lang="en-US" sz="1100" dirty="0">
                <a:solidFill>
                  <a:schemeClr val="tx2">
                    <a:lumMod val="60000"/>
                    <a:lumOff val="40000"/>
                  </a:schemeClr>
                </a:solidFill>
                <a:effectLst>
                  <a:outerShdw blurRad="38100" dist="38100" dir="2700000" algn="tl">
                    <a:srgbClr val="000000">
                      <a:alpha val="43137"/>
                    </a:srgbClr>
                  </a:outerShdw>
                </a:effectLst>
              </a:rPr>
              <a:t>Miler Properties, Inc.</a:t>
            </a:r>
          </a:p>
          <a:p>
            <a:pPr algn="r"/>
            <a:r>
              <a:rPr lang="en-US" sz="1100" dirty="0">
                <a:solidFill>
                  <a:schemeClr val="tx2">
                    <a:lumMod val="60000"/>
                    <a:lumOff val="40000"/>
                  </a:schemeClr>
                </a:solidFill>
                <a:effectLst>
                  <a:outerShdw blurRad="38100" dist="38100" dir="2700000" algn="tl">
                    <a:srgbClr val="000000">
                      <a:alpha val="43137"/>
                    </a:srgbClr>
                  </a:outerShdw>
                </a:effectLst>
              </a:rPr>
              <a:t>625 Old Trolley Rd</a:t>
            </a:r>
          </a:p>
          <a:p>
            <a:pPr algn="r"/>
            <a:r>
              <a:rPr lang="en-US" sz="1100" dirty="0">
                <a:solidFill>
                  <a:schemeClr val="tx2">
                    <a:lumMod val="60000"/>
                    <a:lumOff val="40000"/>
                  </a:schemeClr>
                </a:solidFill>
                <a:effectLst>
                  <a:outerShdw blurRad="38100" dist="38100" dir="2700000" algn="tl">
                    <a:srgbClr val="000000">
                      <a:alpha val="43137"/>
                    </a:srgbClr>
                  </a:outerShdw>
                </a:effectLst>
              </a:rPr>
              <a:t>Summerville, SC 29485-5656</a:t>
            </a:r>
          </a:p>
          <a:p>
            <a:pPr algn="r"/>
            <a:r>
              <a:rPr lang="en-US" sz="1100" dirty="0">
                <a:solidFill>
                  <a:schemeClr val="tx2">
                    <a:lumMod val="60000"/>
                    <a:lumOff val="40000"/>
                  </a:schemeClr>
                </a:solidFill>
                <a:effectLst>
                  <a:outerShdw blurRad="38100" dist="38100" dir="2700000" algn="tl">
                    <a:srgbClr val="000000">
                      <a:alpha val="43137"/>
                    </a:srgbClr>
                  </a:outerShdw>
                </a:effectLst>
              </a:rPr>
              <a:t>www.milerproperties.com</a:t>
            </a:r>
          </a:p>
        </p:txBody>
      </p:sp>
      <p:pic>
        <p:nvPicPr>
          <p:cNvPr id="33" name="Picture 32">
            <a:extLst>
              <a:ext uri="{FF2B5EF4-FFF2-40B4-BE49-F238E27FC236}">
                <a16:creationId xmlns:a16="http://schemas.microsoft.com/office/drawing/2014/main" id="{50177A8D-B6BB-4F9B-A761-A587D30B9F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04211" y="906737"/>
            <a:ext cx="3669790" cy="2065063"/>
          </a:xfrm>
          <a:prstGeom prst="rect">
            <a:avLst/>
          </a:prstGeom>
          <a:ln>
            <a:noFill/>
          </a:ln>
        </p:spPr>
      </p:pic>
      <p:pic>
        <p:nvPicPr>
          <p:cNvPr id="34" name="Picture 33">
            <a:extLst>
              <a:ext uri="{FF2B5EF4-FFF2-40B4-BE49-F238E27FC236}">
                <a16:creationId xmlns:a16="http://schemas.microsoft.com/office/drawing/2014/main" id="{6010A82B-566E-4FC2-8402-CCD5344BD8F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45824" y="7193321"/>
            <a:ext cx="1787463" cy="1005840"/>
          </a:xfrm>
          <a:prstGeom prst="rect">
            <a:avLst/>
          </a:prstGeom>
          <a:ln>
            <a:noFill/>
          </a:ln>
        </p:spPr>
      </p:pic>
      <p:pic>
        <p:nvPicPr>
          <p:cNvPr id="35" name="Picture 34">
            <a:extLst>
              <a:ext uri="{FF2B5EF4-FFF2-40B4-BE49-F238E27FC236}">
                <a16:creationId xmlns:a16="http://schemas.microsoft.com/office/drawing/2014/main" id="{CAE85417-D637-4D06-A80E-92051496060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1445" y="7193321"/>
            <a:ext cx="1787461" cy="1005840"/>
          </a:xfrm>
          <a:prstGeom prst="rect">
            <a:avLst/>
          </a:prstGeom>
          <a:ln>
            <a:noFill/>
          </a:ln>
        </p:spPr>
      </p:pic>
      <p:pic>
        <p:nvPicPr>
          <p:cNvPr id="36" name="Picture 35">
            <a:extLst>
              <a:ext uri="{FF2B5EF4-FFF2-40B4-BE49-F238E27FC236}">
                <a16:creationId xmlns:a16="http://schemas.microsoft.com/office/drawing/2014/main" id="{431902FC-D131-4CE3-A2E1-B8BF4F9BF1F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53012" y="7193321"/>
            <a:ext cx="1787463" cy="1005840"/>
          </a:xfrm>
          <a:prstGeom prst="rect">
            <a:avLst/>
          </a:prstGeom>
          <a:ln>
            <a:noFill/>
          </a:ln>
        </p:spPr>
      </p:pic>
      <p:pic>
        <p:nvPicPr>
          <p:cNvPr id="37" name="Picture 36">
            <a:extLst>
              <a:ext uri="{FF2B5EF4-FFF2-40B4-BE49-F238E27FC236}">
                <a16:creationId xmlns:a16="http://schemas.microsoft.com/office/drawing/2014/main" id="{B77603F0-53FE-4488-A078-459D0B84035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074690" y="4488071"/>
            <a:ext cx="565785" cy="1005840"/>
          </a:xfrm>
          <a:prstGeom prst="rect">
            <a:avLst/>
          </a:prstGeom>
          <a:ln>
            <a:noFill/>
          </a:ln>
        </p:spPr>
      </p:pic>
      <p:pic>
        <p:nvPicPr>
          <p:cNvPr id="43" name="Picture 42">
            <a:extLst>
              <a:ext uri="{FF2B5EF4-FFF2-40B4-BE49-F238E27FC236}">
                <a16:creationId xmlns:a16="http://schemas.microsoft.com/office/drawing/2014/main" id="{C09480F4-7062-4904-B933-A12F620BF0C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033461" y="4488071"/>
            <a:ext cx="1787461" cy="1005840"/>
          </a:xfrm>
          <a:prstGeom prst="rect">
            <a:avLst/>
          </a:prstGeom>
          <a:ln>
            <a:noFill/>
          </a:ln>
        </p:spPr>
      </p:pic>
      <p:pic>
        <p:nvPicPr>
          <p:cNvPr id="44" name="Picture 43">
            <a:extLst>
              <a:ext uri="{FF2B5EF4-FFF2-40B4-BE49-F238E27FC236}">
                <a16:creationId xmlns:a16="http://schemas.microsoft.com/office/drawing/2014/main" id="{C138A713-8BE8-4CE4-87B8-39BD904BDCC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1444" y="4488071"/>
            <a:ext cx="565785" cy="1005840"/>
          </a:xfrm>
          <a:prstGeom prst="rect">
            <a:avLst/>
          </a:prstGeom>
          <a:ln>
            <a:noFill/>
          </a:ln>
        </p:spPr>
      </p:pic>
      <p:pic>
        <p:nvPicPr>
          <p:cNvPr id="45" name="Picture 44">
            <a:extLst>
              <a:ext uri="{FF2B5EF4-FFF2-40B4-BE49-F238E27FC236}">
                <a16:creationId xmlns:a16="http://schemas.microsoft.com/office/drawing/2014/main" id="{821DB4A0-0A9B-4F47-8D6F-EA1D3231777E}"/>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92230" y="4488071"/>
            <a:ext cx="1787462" cy="1005840"/>
          </a:xfrm>
          <a:prstGeom prst="rect">
            <a:avLst/>
          </a:prstGeom>
          <a:ln>
            <a:noFill/>
          </a:ln>
        </p:spPr>
      </p:pic>
      <p:pic>
        <p:nvPicPr>
          <p:cNvPr id="46" name="Picture 45">
            <a:extLst>
              <a:ext uri="{FF2B5EF4-FFF2-40B4-BE49-F238E27FC236}">
                <a16:creationId xmlns:a16="http://schemas.microsoft.com/office/drawing/2014/main" id="{0A04284D-A51F-4DE5-B1FE-2F57B9368E9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38635" y="7193321"/>
            <a:ext cx="1787461" cy="1005840"/>
          </a:xfrm>
          <a:prstGeom prst="rect">
            <a:avLst/>
          </a:prstGeom>
          <a:ln>
            <a:noFill/>
          </a:ln>
        </p:spPr>
      </p:pic>
      <p:pic>
        <p:nvPicPr>
          <p:cNvPr id="47" name="Picture 46">
            <a:extLst>
              <a:ext uri="{FF2B5EF4-FFF2-40B4-BE49-F238E27FC236}">
                <a16:creationId xmlns:a16="http://schemas.microsoft.com/office/drawing/2014/main" id="{3F62ACFE-D669-4741-9FB5-3373A8C77DDF}"/>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50997" y="4488071"/>
            <a:ext cx="1787464" cy="1005840"/>
          </a:xfrm>
          <a:prstGeom prst="rect">
            <a:avLst/>
          </a:prstGeom>
          <a:ln>
            <a:noFill/>
          </a:ln>
        </p:spPr>
      </p:pic>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346</TotalTime>
  <Words>179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Tunga</vt:lpstr>
      <vt:lpstr>Office Theme</vt:lpstr>
      <vt:lpstr>101 Cornell Drive College Park | Ladson | MLS# 18026296 | $218,000  3 Bedroom | 2 Baths | 2,014 Square Feet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53</cp:revision>
  <dcterms:created xsi:type="dcterms:W3CDTF">2006-08-16T00:00:00Z</dcterms:created>
  <dcterms:modified xsi:type="dcterms:W3CDTF">2018-10-24T11:46:59Z</dcterms:modified>
</cp:coreProperties>
</file>