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1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6/7/2019</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6/7/2019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mriser@ccim.net" TargetMode="External"/><Relationship Id="rId7" Type="http://schemas.openxmlformats.org/officeDocument/2006/relationships/image" Target="../media/image4.gif"/><Relationship Id="rId12"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image" Target="../media/image1.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84" y="4555113"/>
            <a:ext cx="7772401" cy="850422"/>
          </a:xfrm>
        </p:spPr>
        <p:txBody>
          <a:bodyPr>
            <a:normAutofit fontScale="90000"/>
          </a:bodyPr>
          <a:lstStyle/>
          <a:p>
            <a:r>
              <a:rPr lang="en-US" sz="3200" dirty="0">
                <a:latin typeface="Arial" panose="020B0604020202020204" pitchFamily="34" charset="0"/>
                <a:cs typeface="Arial" panose="020B0604020202020204" pitchFamily="34" charset="0"/>
              </a:rPr>
              <a:t>101 Paula Drive</a:t>
            </a:r>
            <a:br>
              <a:rPr lang="en-US" sz="32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Magnolia ~ Charleston, SC 29407 ~ MLS# 19016450 ~ $315,900</a:t>
            </a:r>
            <a:endParaRPr lang="en-US" sz="1800" dirty="0">
              <a:latin typeface="Arial" panose="020B0604020202020204" pitchFamily="34" charset="0"/>
              <a:cs typeface="Arial" panose="020B0604020202020204" pitchFamily="34" charset="0"/>
            </a:endParaRPr>
          </a:p>
        </p:txBody>
      </p:sp>
      <p:sp>
        <p:nvSpPr>
          <p:cNvPr id="14" name="Rectangle 13"/>
          <p:cNvSpPr/>
          <p:nvPr/>
        </p:nvSpPr>
        <p:spPr>
          <a:xfrm>
            <a:off x="5685" y="8710046"/>
            <a:ext cx="7772399" cy="1331134"/>
          </a:xfrm>
          <a:prstGeom prst="rect">
            <a:avLst/>
          </a:prstGeom>
        </p:spPr>
        <p:txBody>
          <a:bodyPr wrap="square">
            <a:spAutoFit/>
          </a:bodyPr>
          <a:lstStyle/>
          <a:p>
            <a:pPr algn="ctr"/>
            <a:r>
              <a:rPr lang="en-US" sz="2800" b="1" dirty="0"/>
              <a:t>Michelle Riser</a:t>
            </a:r>
          </a:p>
          <a:p>
            <a:pPr algn="ctr"/>
            <a:r>
              <a:rPr lang="en-US" sz="1400" dirty="0"/>
              <a:t>(843) 860-1229 </a:t>
            </a:r>
          </a:p>
          <a:p>
            <a:pPr algn="ctr"/>
            <a:r>
              <a:rPr lang="en-US" sz="1400" u="sng" dirty="0">
                <a:hlinkClick r:id="rId3"/>
              </a:rPr>
              <a:t>mriser@ccim.net</a:t>
            </a:r>
            <a:endParaRPr lang="en-US" sz="1400" u="sng" dirty="0"/>
          </a:p>
          <a:p>
            <a:pPr algn="ctr"/>
            <a:endParaRPr lang="en-US" sz="1400" dirty="0"/>
          </a:p>
          <a:p>
            <a:pPr algn="ctr"/>
            <a:r>
              <a:rPr lang="en-US" sz="1050" dirty="0"/>
              <a:t>Palmetto Group of AgentOwned | 597 Old Mt Holly Rd Ste 202 | Goose Creek, SC 29445</a:t>
            </a:r>
            <a:endParaRPr lang="en-US" sz="1600" dirty="0"/>
          </a:p>
        </p:txBody>
      </p:sp>
      <p:sp>
        <p:nvSpPr>
          <p:cNvPr id="15" name="Rectangle 14"/>
          <p:cNvSpPr/>
          <p:nvPr/>
        </p:nvSpPr>
        <p:spPr>
          <a:xfrm>
            <a:off x="5684" y="101025"/>
            <a:ext cx="7772400" cy="523220"/>
          </a:xfrm>
          <a:prstGeom prst="rect">
            <a:avLst/>
          </a:prstGeom>
          <a:solidFill>
            <a:srgbClr val="043191"/>
          </a:solidFill>
          <a:effectLst>
            <a:outerShdw blurRad="50800" dist="38100" dir="16200000" rotWithShape="0">
              <a:prstClr val="black">
                <a:alpha val="40000"/>
              </a:prstClr>
            </a:outerShdw>
          </a:effectLst>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Cute Home On Large Lot Near Avondale</a:t>
            </a:r>
            <a:endPar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026" name="Picture 2" descr="Photograph of Listing Agent"/>
          <p:cNvPicPr>
            <a:picLocks noChangeAspect="1" noChangeArrowheads="1"/>
          </p:cNvPicPr>
          <p:nvPr/>
        </p:nvPicPr>
        <p:blipFill rotWithShape="1">
          <a:blip r:embed="rId4">
            <a:extLst>
              <a:ext uri="{28A0092B-C50C-407E-A947-70E740481C1C}">
                <a14:useLocalDpi xmlns:a14="http://schemas.microsoft.com/office/drawing/2010/main" val="0"/>
              </a:ext>
            </a:extLst>
          </a:blip>
          <a:srcRect l="8126" r="6875"/>
          <a:stretch/>
        </p:blipFill>
        <p:spPr bwMode="auto">
          <a:xfrm>
            <a:off x="43785" y="8727913"/>
            <a:ext cx="1101089" cy="1295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hotograph of Listing Agen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42914" y="8763000"/>
            <a:ext cx="1117282" cy="12954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684" y="5494814"/>
            <a:ext cx="7772400" cy="2062103"/>
          </a:xfrm>
          <a:prstGeom prst="rect">
            <a:avLst/>
          </a:prstGeom>
        </p:spPr>
        <p:txBody>
          <a:bodyPr wrap="square">
            <a:spAutoFit/>
          </a:bodyPr>
          <a:lstStyle/>
          <a:p>
            <a:pPr algn="ctr"/>
            <a:r>
              <a:rPr lang="en-US" sz="1600" dirty="0">
                <a:solidFill>
                  <a:schemeClr val="tx1">
                    <a:lumMod val="75000"/>
                    <a:lumOff val="25000"/>
                  </a:schemeClr>
                </a:solidFill>
              </a:rPr>
              <a:t>Adorable ranch conveniently located in desirable and much sought after Magnolia neighborhood in West Ashley. This lot is huge and fenced in. You have to see it. Just a few minutes walk or bike ride to all the shops and restaurants Avondale has to offer as well as the West Ashley greenway. This home features a new metal roof, Shutters, vinyl siding, freshly refinished wood floors, Stainless steel appliances, and marble counter tops. The sunroom has new windows as well. The yard is very large and could possibly be subdivided in the future. Out back are a storage shed and a workshop with electricity that was formerly used as a studio.</a:t>
            </a:r>
            <a:endParaRPr lang="en-US" sz="1600" b="1" i="1" dirty="0">
              <a:solidFill>
                <a:srgbClr val="FF0000"/>
              </a:solidFill>
            </a:endParaRPr>
          </a:p>
        </p:txBody>
      </p:sp>
      <p:pic>
        <p:nvPicPr>
          <p:cNvPr id="11" name="Picture 10"/>
          <p:cNvPicPr>
            <a:picLocks noChangeAspect="1"/>
          </p:cNvPicPr>
          <p:nvPr/>
        </p:nvPicPr>
        <p:blipFill>
          <a:blip r:embed="rId6">
            <a:extLst>
              <a:ext uri="{28A0092B-C50C-407E-A947-70E740481C1C}">
                <a14:useLocalDpi xmlns:a14="http://schemas.microsoft.com/office/drawing/2010/main" val="0"/>
              </a:ext>
            </a:extLst>
          </a:blip>
          <a:srcRect/>
          <a:stretch/>
        </p:blipFill>
        <p:spPr>
          <a:xfrm>
            <a:off x="595189" y="762000"/>
            <a:ext cx="6582022" cy="3703834"/>
          </a:xfrm>
          <a:prstGeom prst="rect">
            <a:avLst/>
          </a:prstGeom>
        </p:spPr>
      </p:pic>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42703" y="9124393"/>
            <a:ext cx="1097280" cy="502439"/>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7646195"/>
            <a:ext cx="1234440" cy="822960"/>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614842" y="7646195"/>
            <a:ext cx="1232726" cy="822960"/>
          </a:xfrm>
          <a:prstGeom prst="rect">
            <a:avLst/>
          </a:prstGeom>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308278" y="7646195"/>
            <a:ext cx="1232726" cy="822960"/>
          </a:xfrm>
          <a:prstGeom prst="rect">
            <a:avLst/>
          </a:prstGeom>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921406" y="7646195"/>
            <a:ext cx="1234440" cy="822960"/>
          </a:xfrm>
          <a:prstGeom prst="rect">
            <a:avLst/>
          </a:prstGeom>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537961" y="7646194"/>
            <a:ext cx="1234439" cy="822959"/>
          </a:xfrm>
          <a:prstGeom prst="rect">
            <a:avLst/>
          </a:prstGeom>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229684" y="7646195"/>
            <a:ext cx="1234440" cy="822960"/>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TotalTime>
  <Words>164</Words>
  <Application>Microsoft Office PowerPoint</Application>
  <PresentationFormat>Custom</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101 Paula Drive Magnolia ~ Charleston, SC 29407 ~ MLS# 19016450 ~ $315,900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32</cp:revision>
  <dcterms:created xsi:type="dcterms:W3CDTF">2006-08-16T00:00:00Z</dcterms:created>
  <dcterms:modified xsi:type="dcterms:W3CDTF">2019-06-07T12:16:24Z</dcterms:modified>
</cp:coreProperties>
</file>