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0"/>
            <a:ext cx="3963712" cy="1752599"/>
          </a:xfrm>
        </p:spPr>
        <p:txBody>
          <a:bodyPr>
            <a:normAutofit/>
          </a:bodyPr>
          <a:lstStyle/>
          <a:p>
            <a:r>
              <a:rPr lang="en-US"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Price Reduced!</a:t>
            </a:r>
            <a:endParaRPr lang="en-US" sz="36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733800"/>
            <a:ext cx="9144000" cy="1611293"/>
          </a:xfrm>
        </p:spPr>
        <p:txBody>
          <a:bodyPr>
            <a:noAutofit/>
          </a:bodyPr>
          <a:lstStyle/>
          <a:p>
            <a:r>
              <a:rPr lang="en-US" sz="1400" dirty="0">
                <a:solidFill>
                  <a:schemeClr val="tx2">
                    <a:lumMod val="75000"/>
                  </a:schemeClr>
                </a:solidFill>
              </a:rPr>
              <a:t>Extremely impressive 4 bedroom / 2 full bath brick home in Quail Arbor V. Huge corner lot with fenced in back yard! BRAND NEW roof! All new paint on the inside and out! Laminate flooring as you walk in. Open concept! Spacious kitchen with beautiful 16'' tile flooring. New hardware on gorgeous cabinets. Large pantry. Master Bedroom has a walk in closet and master bath! Other 3 bedrooms have clean carpet and bi-fold closet doors. Rec room is massive for all your entertainment needs! Laundry room is located perfectly! Ceiling fans in all rooms! Wood burning fireplace. Double pane double hung windows throughout with marble window seals. New 2'' faux blinds. Finished 2 car garage. Established and quiet neighborhood. Dorchester Schools District II. This property is turn key ready for you!</a:t>
            </a:r>
          </a:p>
        </p:txBody>
      </p:sp>
      <p:sp>
        <p:nvSpPr>
          <p:cNvPr id="4" name="Rectangle 3"/>
          <p:cNvSpPr/>
          <p:nvPr/>
        </p:nvSpPr>
        <p:spPr>
          <a:xfrm>
            <a:off x="1" y="1863229"/>
            <a:ext cx="3962400" cy="1692771"/>
          </a:xfrm>
          <a:prstGeom prst="rect">
            <a:avLst/>
          </a:prstGeom>
        </p:spPr>
        <p:txBody>
          <a:bodyPr wrap="square">
            <a:spAutoFit/>
          </a:bodyPr>
          <a:lstStyle/>
          <a:p>
            <a:pPr algn="ctr"/>
            <a:r>
              <a:rPr lang="en-US" sz="2400" b="1" dirty="0">
                <a:solidFill>
                  <a:schemeClr val="tx2"/>
                </a:solidFill>
                <a:latin typeface="Arial" panose="020B0604020202020204" pitchFamily="34" charset="0"/>
                <a:cs typeface="Arial" panose="020B0604020202020204" pitchFamily="34" charset="0"/>
              </a:rPr>
              <a:t>101 Sweetbriar </a:t>
            </a:r>
            <a:r>
              <a:rPr lang="en-US" sz="2400" b="1" dirty="0" smtClean="0">
                <a:solidFill>
                  <a:schemeClr val="tx2"/>
                </a:solidFill>
                <a:latin typeface="Arial" panose="020B0604020202020204" pitchFamily="34" charset="0"/>
                <a:cs typeface="Arial" panose="020B0604020202020204" pitchFamily="34" charset="0"/>
              </a:rPr>
              <a:t>Road</a:t>
            </a:r>
          </a:p>
          <a:p>
            <a:pPr algn="ctr"/>
            <a:r>
              <a:rPr lang="en-US" sz="2000" dirty="0" smtClean="0">
                <a:solidFill>
                  <a:schemeClr val="tx2"/>
                </a:solidFill>
                <a:latin typeface="Arial" panose="020B0604020202020204" pitchFamily="34" charset="0"/>
                <a:cs typeface="Arial" panose="020B0604020202020204" pitchFamily="34" charset="0"/>
              </a:rPr>
              <a:t>Quail </a:t>
            </a:r>
            <a:r>
              <a:rPr lang="en-US" sz="2000" dirty="0">
                <a:solidFill>
                  <a:schemeClr val="tx2"/>
                </a:solidFill>
                <a:latin typeface="Arial" panose="020B0604020202020204" pitchFamily="34" charset="0"/>
                <a:cs typeface="Arial" panose="020B0604020202020204" pitchFamily="34" charset="0"/>
              </a:rPr>
              <a:t>Arbor V</a:t>
            </a:r>
          </a:p>
          <a:p>
            <a:pPr algn="ctr"/>
            <a:r>
              <a:rPr lang="en-US" sz="2000" dirty="0">
                <a:solidFill>
                  <a:schemeClr val="tx2"/>
                </a:solidFill>
                <a:latin typeface="Arial" panose="020B0604020202020204" pitchFamily="34" charset="0"/>
                <a:cs typeface="Arial" panose="020B0604020202020204" pitchFamily="34" charset="0"/>
              </a:rPr>
              <a:t>Summerville, SC 29485</a:t>
            </a:r>
          </a:p>
          <a:p>
            <a:pPr algn="ctr"/>
            <a:r>
              <a:rPr lang="en-US" sz="2000" dirty="0">
                <a:solidFill>
                  <a:schemeClr val="tx2"/>
                </a:solidFill>
                <a:latin typeface="Arial" panose="020B0604020202020204" pitchFamily="34" charset="0"/>
                <a:cs typeface="Arial" panose="020B0604020202020204" pitchFamily="34" charset="0"/>
              </a:rPr>
              <a:t>MLS# 15016472</a:t>
            </a:r>
          </a:p>
          <a:p>
            <a:pPr algn="ctr"/>
            <a:r>
              <a:rPr lang="en-US" sz="2000" dirty="0">
                <a:solidFill>
                  <a:schemeClr val="tx2"/>
                </a:solidFill>
                <a:latin typeface="Arial" panose="020B0604020202020204" pitchFamily="34" charset="0"/>
                <a:cs typeface="Arial" panose="020B0604020202020204" pitchFamily="34" charset="0"/>
              </a:rPr>
              <a:t>$189,900</a:t>
            </a:r>
            <a:endParaRPr lang="en-US" sz="2000" dirty="0">
              <a:solidFill>
                <a:schemeClr val="tx2"/>
              </a:solidFill>
            </a:endParaRPr>
          </a:p>
        </p:txBody>
      </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tx2">
                    <a:lumMod val="60000"/>
                    <a:lumOff val="40000"/>
                  </a:schemeClr>
                </a:solidFill>
              </a:rPr>
              <a:t>David </a:t>
            </a:r>
            <a:r>
              <a:rPr lang="en-US" sz="1600" dirty="0" smtClean="0">
                <a:solidFill>
                  <a:schemeClr val="tx2">
                    <a:lumMod val="60000"/>
                    <a:lumOff val="40000"/>
                  </a:schemeClr>
                </a:solidFill>
              </a:rPr>
              <a:t>Hickman | 843.505.0456 | davidisyouragent@gmail.com</a:t>
            </a:r>
            <a:r>
              <a:rPr lang="en-US" sz="1600" dirty="0">
                <a:solidFill>
                  <a:schemeClr val="tx2">
                    <a:lumMod val="60000"/>
                    <a:lumOff val="40000"/>
                  </a:schemeClr>
                </a:solidFill>
              </a:rPr>
              <a:t> | </a:t>
            </a:r>
            <a:r>
              <a:rPr lang="en-US" sz="1600" dirty="0" smtClean="0">
                <a:solidFill>
                  <a:schemeClr val="tx2">
                    <a:lumMod val="60000"/>
                    <a:lumOff val="40000"/>
                  </a:schemeClr>
                </a:solidFill>
              </a:rPr>
              <a:t>www.omnicarolinarealestate.com</a:t>
            </a:r>
          </a:p>
          <a:p>
            <a:pPr algn="ctr"/>
            <a:r>
              <a:rPr lang="en-US" sz="1600" dirty="0">
                <a:solidFill>
                  <a:schemeClr val="tx2">
                    <a:lumMod val="60000"/>
                    <a:lumOff val="40000"/>
                  </a:schemeClr>
                </a:solidFill>
              </a:rPr>
              <a:t>Omni Carolina Real </a:t>
            </a:r>
            <a:r>
              <a:rPr lang="en-US" sz="1600" dirty="0" smtClean="0">
                <a:solidFill>
                  <a:schemeClr val="tx2">
                    <a:lumMod val="60000"/>
                    <a:lumOff val="40000"/>
                  </a:schemeClr>
                </a:solidFill>
              </a:rPr>
              <a:t>Estate | </a:t>
            </a:r>
            <a:r>
              <a:rPr lang="en-US" sz="1600" dirty="0">
                <a:solidFill>
                  <a:schemeClr val="tx2">
                    <a:lumMod val="60000"/>
                    <a:lumOff val="40000"/>
                  </a:schemeClr>
                </a:solidFill>
              </a:rPr>
              <a:t>126 </a:t>
            </a:r>
            <a:r>
              <a:rPr lang="en-US" sz="1600" dirty="0" err="1">
                <a:solidFill>
                  <a:schemeClr val="tx2">
                    <a:lumMod val="60000"/>
                    <a:lumOff val="40000"/>
                  </a:schemeClr>
                </a:solidFill>
              </a:rPr>
              <a:t>Eston</a:t>
            </a:r>
            <a:r>
              <a:rPr lang="en-US" sz="1600" dirty="0">
                <a:solidFill>
                  <a:schemeClr val="tx2">
                    <a:lumMod val="60000"/>
                    <a:lumOff val="40000"/>
                  </a:schemeClr>
                </a:solidFill>
              </a:rPr>
              <a:t> </a:t>
            </a:r>
            <a:r>
              <a:rPr lang="en-US" sz="1600" dirty="0" smtClean="0">
                <a:solidFill>
                  <a:schemeClr val="tx2">
                    <a:lumMod val="60000"/>
                    <a:lumOff val="40000"/>
                  </a:schemeClr>
                </a:solidFill>
              </a:rPr>
              <a:t>Dr | </a:t>
            </a:r>
            <a:r>
              <a:rPr lang="en-US" sz="1600" dirty="0">
                <a:solidFill>
                  <a:schemeClr val="tx2">
                    <a:lumMod val="60000"/>
                    <a:lumOff val="40000"/>
                  </a:schemeClr>
                </a:solidFill>
              </a:rPr>
              <a:t>Goose Creek, SC 29445</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962401" y="101600"/>
            <a:ext cx="5181600" cy="345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6" name="Group 15"/>
          <p:cNvGrpSpPr/>
          <p:nvPr/>
        </p:nvGrpSpPr>
        <p:grpSpPr>
          <a:xfrm>
            <a:off x="0" y="5435968"/>
            <a:ext cx="9144001" cy="811048"/>
            <a:chOff x="0" y="5435968"/>
            <a:chExt cx="9144001" cy="811048"/>
          </a:xfrm>
        </p:grpSpPr>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21238"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42476"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63714"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84952"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606190"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927429"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184337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194</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Price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cp:lastModifiedBy>
  <cp:revision>10</cp:revision>
  <dcterms:created xsi:type="dcterms:W3CDTF">2006-08-16T00:00:00Z</dcterms:created>
  <dcterms:modified xsi:type="dcterms:W3CDTF">2015-07-15T17:18:10Z</dcterms:modified>
</cp:coreProperties>
</file>