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9/13/2015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 y="0"/>
            <a:ext cx="3963712" cy="1752599"/>
          </a:xfrm>
        </p:spPr>
        <p:txBody>
          <a:bodyPr>
            <a:normAutofit/>
          </a:bodyPr>
          <a:lstStyle/>
          <a:p>
            <a:r>
              <a:rPr lang="en-US" i="1" dirty="0" smtClean="0">
                <a:ln>
                  <a:solidFill>
                    <a:srgbClr val="00B050"/>
                  </a:solidFill>
                </a:ln>
                <a:solidFill>
                  <a:srgbClr val="00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Price </a:t>
            </a:r>
            <a:r>
              <a:rPr lang="en-US" i="1" smtClean="0">
                <a:ln>
                  <a:solidFill>
                    <a:srgbClr val="00B050"/>
                  </a:solidFill>
                </a:ln>
                <a:solidFill>
                  <a:srgbClr val="00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Reduced </a:t>
            </a:r>
            <a:r>
              <a:rPr lang="en-US" i="1" smtClean="0">
                <a:ln>
                  <a:solidFill>
                    <a:srgbClr val="00B050"/>
                  </a:solidFill>
                </a:ln>
                <a:solidFill>
                  <a:srgbClr val="00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10k</a:t>
            </a:r>
            <a:r>
              <a:rPr lang="en-US" i="1" dirty="0" smtClean="0">
                <a:ln>
                  <a:solidFill>
                    <a:srgbClr val="00B050"/>
                  </a:solidFill>
                </a:ln>
                <a:solidFill>
                  <a:srgbClr val="00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t>
            </a:r>
            <a:endParaRPr lang="en-US" sz="3600" i="1" dirty="0">
              <a:ln>
                <a:solidFill>
                  <a:srgbClr val="00B050"/>
                </a:solidFill>
              </a:ln>
              <a:solidFill>
                <a:srgbClr val="00FF0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0" y="3733800"/>
            <a:ext cx="9144000" cy="1611293"/>
          </a:xfrm>
        </p:spPr>
        <p:txBody>
          <a:bodyPr>
            <a:noAutofit/>
          </a:bodyPr>
          <a:lstStyle/>
          <a:p>
            <a:r>
              <a:rPr lang="en-US" sz="1400" dirty="0">
                <a:solidFill>
                  <a:schemeClr val="tx2">
                    <a:lumMod val="75000"/>
                  </a:schemeClr>
                </a:solidFill>
              </a:rPr>
              <a:t>Extremely impressive 4 bedroom / 2 full bath brick home in Quail Arbor V. Huge corner lot with fenced in back yard! BRAND NEW roof! All new paint on the inside and out! All brand new carpet in living room, dining room and master bedroom. Laminate flooring as you walk in. Open concept! Spacious kitchen with beautiful 16'' tile flooring. New hardware on gorgeous cabinets. Large pantry. Master Bedroom has a walk in closet and master bath! Other 3 bedrooms have clean carpet and bi-fold closet doors. Rec room is massive for all your entertainment needs! Laundry room is located perfectly! Ceiling fans in all rooms! Wood burning fireplace. Double pane double hung windows throughout with marble window seals. New 2'' faux blinds. Finished 2 car garage. Dorchester Schools District II!</a:t>
            </a:r>
          </a:p>
        </p:txBody>
      </p:sp>
      <p:sp>
        <p:nvSpPr>
          <p:cNvPr id="4" name="Rectangle 3"/>
          <p:cNvSpPr/>
          <p:nvPr/>
        </p:nvSpPr>
        <p:spPr>
          <a:xfrm>
            <a:off x="1" y="1863229"/>
            <a:ext cx="3962400" cy="1692771"/>
          </a:xfrm>
          <a:prstGeom prst="rect">
            <a:avLst/>
          </a:prstGeom>
        </p:spPr>
        <p:txBody>
          <a:bodyPr wrap="square">
            <a:spAutoFit/>
          </a:bodyPr>
          <a:lstStyle/>
          <a:p>
            <a:pPr algn="ctr"/>
            <a:r>
              <a:rPr lang="en-US" sz="2400" b="1" dirty="0">
                <a:solidFill>
                  <a:schemeClr val="tx2"/>
                </a:solidFill>
                <a:latin typeface="Arial" panose="020B0604020202020204" pitchFamily="34" charset="0"/>
                <a:cs typeface="Arial" panose="020B0604020202020204" pitchFamily="34" charset="0"/>
              </a:rPr>
              <a:t>101 Sweetbriar </a:t>
            </a:r>
            <a:r>
              <a:rPr lang="en-US" sz="2400" b="1" dirty="0" smtClean="0">
                <a:solidFill>
                  <a:schemeClr val="tx2"/>
                </a:solidFill>
                <a:latin typeface="Arial" panose="020B0604020202020204" pitchFamily="34" charset="0"/>
                <a:cs typeface="Arial" panose="020B0604020202020204" pitchFamily="34" charset="0"/>
              </a:rPr>
              <a:t>Road</a:t>
            </a:r>
          </a:p>
          <a:p>
            <a:pPr algn="ctr"/>
            <a:r>
              <a:rPr lang="en-US" sz="2000" dirty="0" smtClean="0">
                <a:solidFill>
                  <a:schemeClr val="tx2"/>
                </a:solidFill>
                <a:latin typeface="Arial" panose="020B0604020202020204" pitchFamily="34" charset="0"/>
                <a:cs typeface="Arial" panose="020B0604020202020204" pitchFamily="34" charset="0"/>
              </a:rPr>
              <a:t>Quail </a:t>
            </a:r>
            <a:r>
              <a:rPr lang="en-US" sz="2000" dirty="0">
                <a:solidFill>
                  <a:schemeClr val="tx2"/>
                </a:solidFill>
                <a:latin typeface="Arial" panose="020B0604020202020204" pitchFamily="34" charset="0"/>
                <a:cs typeface="Arial" panose="020B0604020202020204" pitchFamily="34" charset="0"/>
              </a:rPr>
              <a:t>Arbor V</a:t>
            </a:r>
          </a:p>
          <a:p>
            <a:pPr algn="ctr"/>
            <a:r>
              <a:rPr lang="en-US" sz="2000" dirty="0">
                <a:solidFill>
                  <a:schemeClr val="tx2"/>
                </a:solidFill>
                <a:latin typeface="Arial" panose="020B0604020202020204" pitchFamily="34" charset="0"/>
                <a:cs typeface="Arial" panose="020B0604020202020204" pitchFamily="34" charset="0"/>
              </a:rPr>
              <a:t>Summerville, SC 29485</a:t>
            </a:r>
          </a:p>
          <a:p>
            <a:pPr algn="ctr"/>
            <a:r>
              <a:rPr lang="en-US" sz="2000" dirty="0">
                <a:solidFill>
                  <a:schemeClr val="tx2"/>
                </a:solidFill>
                <a:latin typeface="Arial" panose="020B0604020202020204" pitchFamily="34" charset="0"/>
                <a:cs typeface="Arial" panose="020B0604020202020204" pitchFamily="34" charset="0"/>
              </a:rPr>
              <a:t>MLS# 15016472</a:t>
            </a:r>
          </a:p>
          <a:p>
            <a:pPr algn="ctr"/>
            <a:r>
              <a:rPr lang="en-US" sz="2000" dirty="0">
                <a:solidFill>
                  <a:schemeClr val="tx2"/>
                </a:solidFill>
                <a:latin typeface="Arial" panose="020B0604020202020204" pitchFamily="34" charset="0"/>
                <a:cs typeface="Arial" panose="020B0604020202020204" pitchFamily="34" charset="0"/>
              </a:rPr>
              <a:t>$</a:t>
            </a:r>
            <a:r>
              <a:rPr lang="en-US" sz="2000" dirty="0" smtClean="0">
                <a:solidFill>
                  <a:schemeClr val="tx2"/>
                </a:solidFill>
                <a:latin typeface="Arial" panose="020B0604020202020204" pitchFamily="34" charset="0"/>
                <a:cs typeface="Arial" panose="020B0604020202020204" pitchFamily="34" charset="0"/>
              </a:rPr>
              <a:t>174,900</a:t>
            </a:r>
            <a:endParaRPr lang="en-US" sz="2000" dirty="0">
              <a:solidFill>
                <a:schemeClr val="tx2"/>
              </a:solidFill>
            </a:endParaRPr>
          </a:p>
        </p:txBody>
      </p:sp>
      <p:sp>
        <p:nvSpPr>
          <p:cNvPr id="14" name="Rectangle 13"/>
          <p:cNvSpPr/>
          <p:nvPr/>
        </p:nvSpPr>
        <p:spPr>
          <a:xfrm>
            <a:off x="1" y="6284893"/>
            <a:ext cx="9144000" cy="584775"/>
          </a:xfrm>
          <a:prstGeom prst="rect">
            <a:avLst/>
          </a:prstGeom>
        </p:spPr>
        <p:txBody>
          <a:bodyPr wrap="square">
            <a:spAutoFit/>
          </a:bodyPr>
          <a:lstStyle/>
          <a:p>
            <a:pPr algn="ctr"/>
            <a:r>
              <a:rPr lang="en-US" sz="1600" dirty="0">
                <a:solidFill>
                  <a:schemeClr val="tx2">
                    <a:lumMod val="60000"/>
                    <a:lumOff val="40000"/>
                  </a:schemeClr>
                </a:solidFill>
              </a:rPr>
              <a:t>David </a:t>
            </a:r>
            <a:r>
              <a:rPr lang="en-US" sz="1600" dirty="0" smtClean="0">
                <a:solidFill>
                  <a:schemeClr val="tx2">
                    <a:lumMod val="60000"/>
                    <a:lumOff val="40000"/>
                  </a:schemeClr>
                </a:solidFill>
              </a:rPr>
              <a:t>Hickman | 843.505.0456 | </a:t>
            </a:r>
            <a:r>
              <a:rPr lang="en-US" sz="1600" u="sng" dirty="0" smtClean="0">
                <a:solidFill>
                  <a:schemeClr val="tx2">
                    <a:lumMod val="60000"/>
                    <a:lumOff val="40000"/>
                  </a:schemeClr>
                </a:solidFill>
              </a:rPr>
              <a:t>davidisyouragent@gmail.com</a:t>
            </a:r>
            <a:r>
              <a:rPr lang="en-US" sz="1600" dirty="0">
                <a:solidFill>
                  <a:schemeClr val="tx2">
                    <a:lumMod val="60000"/>
                    <a:lumOff val="40000"/>
                  </a:schemeClr>
                </a:solidFill>
              </a:rPr>
              <a:t> | </a:t>
            </a:r>
            <a:r>
              <a:rPr lang="en-US" sz="1600" u="sng" dirty="0" smtClean="0">
                <a:solidFill>
                  <a:schemeClr val="tx2">
                    <a:lumMod val="60000"/>
                    <a:lumOff val="40000"/>
                  </a:schemeClr>
                </a:solidFill>
              </a:rPr>
              <a:t>www.omnicarolinarealestate.com</a:t>
            </a:r>
          </a:p>
          <a:p>
            <a:pPr algn="ctr"/>
            <a:r>
              <a:rPr lang="en-US" sz="1600" dirty="0">
                <a:solidFill>
                  <a:schemeClr val="tx2">
                    <a:lumMod val="60000"/>
                    <a:lumOff val="40000"/>
                  </a:schemeClr>
                </a:solidFill>
              </a:rPr>
              <a:t>Omni Carolina Real </a:t>
            </a:r>
            <a:r>
              <a:rPr lang="en-US" sz="1600" dirty="0" smtClean="0">
                <a:solidFill>
                  <a:schemeClr val="tx2">
                    <a:lumMod val="60000"/>
                    <a:lumOff val="40000"/>
                  </a:schemeClr>
                </a:solidFill>
              </a:rPr>
              <a:t>Estate | </a:t>
            </a:r>
            <a:r>
              <a:rPr lang="en-US" sz="1600" dirty="0">
                <a:solidFill>
                  <a:schemeClr val="tx2">
                    <a:lumMod val="60000"/>
                    <a:lumOff val="40000"/>
                  </a:schemeClr>
                </a:solidFill>
              </a:rPr>
              <a:t>126 </a:t>
            </a:r>
            <a:r>
              <a:rPr lang="en-US" sz="1600" dirty="0" err="1">
                <a:solidFill>
                  <a:schemeClr val="tx2">
                    <a:lumMod val="60000"/>
                    <a:lumOff val="40000"/>
                  </a:schemeClr>
                </a:solidFill>
              </a:rPr>
              <a:t>Eston</a:t>
            </a:r>
            <a:r>
              <a:rPr lang="en-US" sz="1600" dirty="0">
                <a:solidFill>
                  <a:schemeClr val="tx2">
                    <a:lumMod val="60000"/>
                    <a:lumOff val="40000"/>
                  </a:schemeClr>
                </a:solidFill>
              </a:rPr>
              <a:t> </a:t>
            </a:r>
            <a:r>
              <a:rPr lang="en-US" sz="1600" dirty="0" smtClean="0">
                <a:solidFill>
                  <a:schemeClr val="tx2">
                    <a:lumMod val="60000"/>
                    <a:lumOff val="40000"/>
                  </a:schemeClr>
                </a:solidFill>
              </a:rPr>
              <a:t>Dr | </a:t>
            </a:r>
            <a:r>
              <a:rPr lang="en-US" sz="1600" dirty="0">
                <a:solidFill>
                  <a:schemeClr val="tx2">
                    <a:lumMod val="60000"/>
                    <a:lumOff val="40000"/>
                  </a:schemeClr>
                </a:solidFill>
              </a:rPr>
              <a:t>Goose Creek, SC 29445</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962401" y="101600"/>
            <a:ext cx="5181600" cy="3454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nvGrpSpPr>
          <p:cNvPr id="16" name="Group 15"/>
          <p:cNvGrpSpPr/>
          <p:nvPr/>
        </p:nvGrpSpPr>
        <p:grpSpPr>
          <a:xfrm>
            <a:off x="0" y="5435968"/>
            <a:ext cx="9144001" cy="811048"/>
            <a:chOff x="0" y="5435968"/>
            <a:chExt cx="9144001" cy="811048"/>
          </a:xfrm>
        </p:grpSpPr>
        <p:pic>
          <p:nvPicPr>
            <p:cNvPr id="1027"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0"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321238"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42476"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0"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963714"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1" name="Picture 7"/>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284952"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2" name="Picture 8"/>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606190"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33" name="Picture 9"/>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927429" y="5435968"/>
              <a:ext cx="1216572" cy="8110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Tree>
    <p:extLst>
      <p:ext uri="{BB962C8B-B14F-4D97-AF65-F5344CB8AC3E}">
        <p14:creationId xmlns:p14="http://schemas.microsoft.com/office/powerpoint/2010/main" val="18433743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TotalTime>
  <Words>195</Words>
  <Application>Microsoft Office PowerPoint</Application>
  <PresentationFormat>On-screen Show (4:3)</PresentationFormat>
  <Paragraphs>9</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Price Reduced 10k!</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Just Reduced!</dc:title>
  <dc:creator>CVH360</dc:creator>
  <cp:lastModifiedBy>A. Thomas</cp:lastModifiedBy>
  <cp:revision>12</cp:revision>
  <dcterms:created xsi:type="dcterms:W3CDTF">2006-08-16T00:00:00Z</dcterms:created>
  <dcterms:modified xsi:type="dcterms:W3CDTF">2015-09-14T00:23:06Z</dcterms:modified>
</cp:coreProperties>
</file>