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charlestonmrealtor@gmail.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5" y="544566"/>
            <a:ext cx="7772400" cy="4373682"/>
          </a:xfrm>
          <a:prstGeom prst="rect">
            <a:avLst/>
          </a:prstGeom>
          <a:ln w="12700" cap="sq">
            <a:noFill/>
            <a:miter lim="800000"/>
          </a:ln>
          <a:effectLst/>
        </p:spPr>
      </p:pic>
      <p:sp>
        <p:nvSpPr>
          <p:cNvPr id="3" name="Subtitle 2"/>
          <p:cNvSpPr>
            <a:spLocks noGrp="1"/>
          </p:cNvSpPr>
          <p:nvPr>
            <p:ph type="subTitle" idx="1"/>
          </p:nvPr>
        </p:nvSpPr>
        <p:spPr>
          <a:xfrm>
            <a:off x="115351" y="6002218"/>
            <a:ext cx="7538728" cy="1832804"/>
          </a:xfrm>
        </p:spPr>
        <p:txBody>
          <a:bodyPr anchor="ctr">
            <a:noAutofit/>
          </a:bodyPr>
          <a:lstStyle/>
          <a:p>
            <a:r>
              <a:rPr lang="en-US" sz="1600" dirty="0">
                <a:solidFill>
                  <a:schemeClr val="tx2">
                    <a:lumMod val="75000"/>
                  </a:schemeClr>
                </a:solidFill>
                <a:latin typeface="Cambria" panose="02040503050406030204" pitchFamily="18" charset="0"/>
              </a:rPr>
              <a:t>Beautiful 4 bedroom 2 full bath brick home PLUS Mother-in-law suite (separate building) with kitchenette and full bathroom in the back of property. Minutes from Downtown Summerville, Dorchester II school district. Home has been upgraded with hardwood floors throughout, crown molding, media built-ins, huge sunroom with built in bar, underground vinyl pool. Come check it out!</a:t>
            </a:r>
            <a:endParaRPr lang="en-US" sz="16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60157"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970" y="9057106"/>
            <a:ext cx="7772400" cy="707886"/>
          </a:xfrm>
          <a:prstGeom prst="rect">
            <a:avLst/>
          </a:prstGeom>
        </p:spPr>
        <p:txBody>
          <a:bodyPr wrap="square">
            <a:spAutoFit/>
          </a:bodyPr>
          <a:lstStyle/>
          <a:p>
            <a:pPr algn="ctr"/>
            <a:r>
              <a:rPr lang="en-US" sz="1600" b="1" dirty="0">
                <a:latin typeface="Cambria" panose="02040503050406030204" pitchFamily="18" charset="0"/>
              </a:rPr>
              <a:t>Ana Marcela Ruiz</a:t>
            </a:r>
          </a:p>
          <a:p>
            <a:pPr algn="ctr"/>
            <a:r>
              <a:rPr lang="en-US" sz="1200" dirty="0">
                <a:latin typeface="Cambria" panose="02040503050406030204" pitchFamily="18" charset="0"/>
              </a:rPr>
              <a:t>Mobile - (843) 900-4363</a:t>
            </a:r>
          </a:p>
          <a:p>
            <a:pPr algn="ctr"/>
            <a:r>
              <a:rPr lang="en-US" sz="1200" dirty="0">
                <a:latin typeface="Cambria" panose="02040503050406030204" pitchFamily="18" charset="0"/>
                <a:hlinkClick r:id="rId4"/>
              </a:rPr>
              <a:t>charlestonmrealtor@gmail.com</a:t>
            </a:r>
            <a:r>
              <a:rPr lang="en-US" sz="1200" dirty="0">
                <a:latin typeface="Cambria" panose="02040503050406030204" pitchFamily="18" charset="0"/>
              </a:rPr>
              <a:t> </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1485" y="4076581"/>
            <a:ext cx="7772400" cy="800219"/>
          </a:xfrm>
          <a:prstGeom prst="rect">
            <a:avLst/>
          </a:prstGeom>
        </p:spPr>
        <p:txBody>
          <a:bodyPr wrap="square">
            <a:spAutoFit/>
          </a:bodyPr>
          <a:lstStyle/>
          <a:p>
            <a:pPr algn="ctr"/>
            <a:r>
              <a:rPr lang="en-US" sz="2800" b="1" dirty="0">
                <a:solidFill>
                  <a:schemeClr val="bg1"/>
                </a:solidFill>
                <a:effectLst>
                  <a:outerShdw blurRad="50800" dist="38100" dir="5400000" algn="t" rotWithShape="0">
                    <a:prstClr val="black">
                      <a:alpha val="40000"/>
                    </a:prstClr>
                  </a:outerShdw>
                </a:effectLst>
                <a:latin typeface="Cambria" panose="02040503050406030204" pitchFamily="18" charset="0"/>
              </a:rPr>
              <a:t>101 Wadmalaw Circle</a:t>
            </a:r>
          </a:p>
          <a:p>
            <a:pPr algn="ctr"/>
            <a:r>
              <a:rPr lang="en-US" sz="1800" b="1" dirty="0">
                <a:solidFill>
                  <a:schemeClr val="bg1"/>
                </a:solidFill>
                <a:effectLst>
                  <a:outerShdw blurRad="50800" dist="38100" dir="5400000" algn="t" rotWithShape="0">
                    <a:prstClr val="black">
                      <a:alpha val="40000"/>
                    </a:prstClr>
                  </a:outerShdw>
                </a:effectLst>
                <a:latin typeface="Cambria" panose="02040503050406030204" pitchFamily="18" charset="0"/>
              </a:rPr>
              <a:t>Palmetto Park ~ Summerville ~ MLS# 16029817 ~ $192,000</a:t>
            </a: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928077" y="9058363"/>
            <a:ext cx="528278" cy="705372"/>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8"/>
          <p:cNvGrpSpPr/>
          <p:nvPr/>
        </p:nvGrpSpPr>
        <p:grpSpPr>
          <a:xfrm>
            <a:off x="99602" y="7885651"/>
            <a:ext cx="7570227" cy="1029101"/>
            <a:chOff x="113864" y="7885651"/>
            <a:chExt cx="7570227" cy="1029101"/>
          </a:xfrm>
        </p:grpSpPr>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3864" y="7885651"/>
              <a:ext cx="1828798" cy="1029101"/>
            </a:xfrm>
            <a:prstGeom prst="rect">
              <a:avLst/>
            </a:prstGeom>
            <a:ln w="12700" cap="sq">
              <a:noFill/>
              <a:miter lim="800000"/>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27674" y="7885651"/>
              <a:ext cx="1828798" cy="1029101"/>
            </a:xfrm>
            <a:prstGeom prst="rect">
              <a:avLst/>
            </a:prstGeom>
            <a:ln w="12700" cap="sq">
              <a:noFill/>
              <a:miter lim="800000"/>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41484" y="7885651"/>
              <a:ext cx="1828798" cy="1029101"/>
            </a:xfrm>
            <a:prstGeom prst="rect">
              <a:avLst/>
            </a:prstGeom>
            <a:ln w="12700" cap="sq">
              <a:noFill/>
              <a:miter lim="800000"/>
            </a:ln>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55293" y="7885651"/>
              <a:ext cx="1828798" cy="1029101"/>
            </a:xfrm>
            <a:prstGeom prst="rect">
              <a:avLst/>
            </a:prstGeom>
            <a:ln w="12700" cap="sq">
              <a:noFill/>
              <a:miter lim="800000"/>
            </a:ln>
            <a:effectLst/>
          </p:spPr>
        </p:pic>
      </p:grpSp>
      <p:grpSp>
        <p:nvGrpSpPr>
          <p:cNvPr id="11" name="Group 10"/>
          <p:cNvGrpSpPr/>
          <p:nvPr/>
        </p:nvGrpSpPr>
        <p:grpSpPr>
          <a:xfrm>
            <a:off x="99602" y="4990842"/>
            <a:ext cx="7570227" cy="1029103"/>
            <a:chOff x="113864" y="4990842"/>
            <a:chExt cx="7570227" cy="1029103"/>
          </a:xfrm>
        </p:grpSpPr>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55291" y="4990842"/>
              <a:ext cx="1828800" cy="1029103"/>
            </a:xfrm>
            <a:prstGeom prst="rect">
              <a:avLst/>
            </a:prstGeom>
            <a:ln w="12700" cap="sq">
              <a:noFill/>
              <a:miter lim="800000"/>
            </a:ln>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3864" y="4990842"/>
              <a:ext cx="1828800" cy="1029102"/>
            </a:xfrm>
            <a:prstGeom prst="rect">
              <a:avLst/>
            </a:prstGeom>
            <a:ln w="12700" cap="sq">
              <a:noFill/>
              <a:miter lim="800000"/>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27673" y="4990842"/>
              <a:ext cx="1828800" cy="1029101"/>
            </a:xfrm>
            <a:prstGeom prst="rect">
              <a:avLst/>
            </a:prstGeom>
            <a:ln w="12700" cap="sq">
              <a:noFill/>
              <a:miter lim="800000"/>
            </a:ln>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41482" y="4990842"/>
              <a:ext cx="1828800" cy="1029103"/>
            </a:xfrm>
            <a:prstGeom prst="rect">
              <a:avLst/>
            </a:prstGeom>
            <a:ln w="12700" cap="sq">
              <a:noFill/>
              <a:miter lim="800000"/>
            </a:ln>
            <a:effectLst/>
          </p:spPr>
        </p:pic>
      </p:grpSp>
      <p:sp>
        <p:nvSpPr>
          <p:cNvPr id="2" name="Title 1"/>
          <p:cNvSpPr>
            <a:spLocks noGrp="1"/>
          </p:cNvSpPr>
          <p:nvPr>
            <p:ph type="ctrTitle"/>
          </p:nvPr>
        </p:nvSpPr>
        <p:spPr>
          <a:xfrm>
            <a:off x="-1485" y="0"/>
            <a:ext cx="7772400" cy="609600"/>
          </a:xfrm>
          <a:solidFill>
            <a:schemeClr val="tx2">
              <a:lumMod val="75000"/>
            </a:schemeClr>
          </a:solidFill>
          <a:effectLst>
            <a:outerShdw blurRad="50800" dist="38100" dir="5400000" algn="t" rotWithShape="0">
              <a:prstClr val="black">
                <a:alpha val="40000"/>
              </a:prstClr>
            </a:outerShdw>
          </a:effectLst>
        </p:spPr>
        <p:txBody>
          <a:bodyPr anchor="b">
            <a:noAutofit/>
          </a:bodyPr>
          <a:lstStyle/>
          <a:p>
            <a:r>
              <a:rPr lang="en-US" sz="3400" b="1" i="1" dirty="0">
                <a:solidFill>
                  <a:schemeClr val="bg1"/>
                </a:solidFill>
                <a:effectLst>
                  <a:innerShdw blurRad="114300">
                    <a:prstClr val="black"/>
                  </a:innerShdw>
                </a:effectLst>
                <a:latin typeface="Cambria" panose="02040503050406030204" pitchFamily="18" charset="0"/>
              </a:rPr>
              <a:t>Bring your Buyers!</a:t>
            </a: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TotalTime>
  <Words>108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Bring your Buyers!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37</cp:revision>
  <dcterms:created xsi:type="dcterms:W3CDTF">2006-08-16T00:00:00Z</dcterms:created>
  <dcterms:modified xsi:type="dcterms:W3CDTF">2016-11-21T16:06:43Z</dcterms:modified>
</cp:coreProperties>
</file>