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597675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83032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03388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98676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08D2A6-3F83-4A7B-AF6E-A14CBF06CD06}" type="datetimeFigureOut">
              <a:rPr lang="en-US" smtClean="0"/>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91944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08D2A6-3F83-4A7B-AF6E-A14CBF06CD06}" type="datetimeFigureOut">
              <a:rPr lang="en-US" smtClean="0"/>
              <a:t>8/7/2017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91661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08D2A6-3F83-4A7B-AF6E-A14CBF06CD06}" type="datetimeFigureOut">
              <a:rPr lang="en-US" smtClean="0"/>
              <a:t>8/7/2017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498056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08D2A6-3F83-4A7B-AF6E-A14CBF06CD06}" type="datetimeFigureOut">
              <a:rPr lang="en-US" smtClean="0"/>
              <a:t>8/7/2017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731057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8D2A6-3F83-4A7B-AF6E-A14CBF06CD06}" type="datetimeFigureOut">
              <a:rPr lang="en-US" smtClean="0"/>
              <a:t>8/7/2017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279705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8/7/2017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3658482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8/7/2017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74768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308D2A6-3F83-4A7B-AF6E-A14CBF06CD06}" type="datetimeFigureOut">
              <a:rPr lang="en-US" smtClean="0"/>
              <a:t>8/7/2017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A9A3BB8-39AD-4FBB-81BC-2BBE20B13343}" type="slidenum">
              <a:rPr lang="en-US" smtClean="0"/>
              <a:t>‹#›</a:t>
            </a:fld>
            <a:endParaRPr lang="en-US"/>
          </a:p>
        </p:txBody>
      </p:sp>
    </p:spTree>
    <p:extLst>
      <p:ext uri="{BB962C8B-B14F-4D97-AF65-F5344CB8AC3E}">
        <p14:creationId xmlns:p14="http://schemas.microsoft.com/office/powerpoint/2010/main" val="4215965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mailto:Randy@RandyEHomes.com"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7772400" cy="487506"/>
          </a:xfrm>
          <a:prstGeom prst="rect">
            <a:avLst/>
          </a:prstGeom>
        </p:spPr>
        <p:txBody>
          <a:bodyPr wrap="square">
            <a:spAutoFit/>
          </a:bodyPr>
          <a:lstStyle/>
          <a:p>
            <a:pPr algn="ctr">
              <a:lnSpc>
                <a:spcPct val="107000"/>
              </a:lnSpc>
              <a:spcAft>
                <a:spcPts val="800"/>
              </a:spcAft>
            </a:pPr>
            <a:r>
              <a:rPr lang="en-US"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OPEN HOUSE – SUNDAY AUGUST 13TH – 1 to 4 PM</a:t>
            </a:r>
            <a:endParaRPr lang="en-US"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p:cNvSpPr/>
          <p:nvPr/>
        </p:nvSpPr>
        <p:spPr>
          <a:xfrm>
            <a:off x="0" y="9307740"/>
            <a:ext cx="7772400" cy="718145"/>
          </a:xfrm>
          <a:prstGeom prst="rect">
            <a:avLst/>
          </a:prstGeom>
        </p:spPr>
        <p:txBody>
          <a:bodyPr wrap="square">
            <a:spAutoFit/>
          </a:bodyPr>
          <a:lstStyle/>
          <a:p>
            <a:pPr algn="ctr">
              <a:spcAft>
                <a:spcPts val="800"/>
              </a:spcAft>
            </a:pPr>
            <a:r>
              <a:rPr lang="en-US" b="1" dirty="0"/>
              <a:t>Randy Espeseth</a:t>
            </a:r>
          </a:p>
          <a:p>
            <a:pPr algn="ctr">
              <a:spcAft>
                <a:spcPts val="800"/>
              </a:spcAft>
            </a:pPr>
            <a:r>
              <a:rPr lang="en-US" sz="1600" dirty="0"/>
              <a:t>843-743-1025 | </a:t>
            </a:r>
            <a:r>
              <a:rPr lang="en-US" sz="1600" dirty="0">
                <a:hlinkClick r:id="rId2"/>
              </a:rPr>
              <a:t>Randy@RandyEHomes.com</a:t>
            </a:r>
            <a:r>
              <a:rPr lang="en-US" sz="1600" dirty="0"/>
              <a:t> | Carolina Elite Real Estate</a:t>
            </a:r>
          </a:p>
        </p:txBody>
      </p:sp>
      <p:sp>
        <p:nvSpPr>
          <p:cNvPr id="9" name="Rectangle 8"/>
          <p:cNvSpPr/>
          <p:nvPr/>
        </p:nvSpPr>
        <p:spPr>
          <a:xfrm>
            <a:off x="0" y="5900670"/>
            <a:ext cx="7772400" cy="2154629"/>
          </a:xfrm>
          <a:prstGeom prst="rect">
            <a:avLst/>
          </a:prstGeom>
        </p:spPr>
        <p:txBody>
          <a:bodyPr wrap="square">
            <a:spAutoFit/>
          </a:bodyPr>
          <a:lstStyle/>
          <a:p>
            <a:pPr algn="ctr">
              <a:lnSpc>
                <a:spcPct val="107000"/>
              </a:lnSpc>
              <a:spcAft>
                <a:spcPts val="800"/>
              </a:spcAft>
            </a:pPr>
            <a:r>
              <a:rPr lang="en-US" sz="1400" dirty="0">
                <a:solidFill>
                  <a:srgbClr val="000000"/>
                </a:solidFill>
                <a:latin typeface="Verdana" panose="020B0604030504040204" pitchFamily="34" charset="0"/>
                <a:ea typeface="Calibri" panose="020F0502020204030204" pitchFamily="34" charset="0"/>
                <a:cs typeface="Times New Roman" panose="02020603050405020304" pitchFamily="18" charset="0"/>
              </a:rPr>
              <a:t>GREAT Location! Close to everything!! Custom floorplan, one of the largest lots in </a:t>
            </a:r>
            <a:r>
              <a:rPr lang="en-US" sz="14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Gahagan</a:t>
            </a:r>
            <a:r>
              <a:rPr lang="en-US" sz="14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East and wooded in back.  2-story foyer, hardwood floors, large Family Room with gas logs fireplace and formal Dining Room is oversized with crown molding, tray ceiling and wainscoting. The Kitchen has ceramic floors, tile backsplash, island and a large bay window, and includes lots of cabinets and pull-out drawers. Master bedroom includes tray ceiling, bay window and 2-door entry, and Master bath has garden tub, shower and dual vanities. Lots of closets. Private backyard - fully fenced!! Large screened porch! New Roof in 2015, new HVAC in 2013. This is a LOVELY well cared for Home!!!</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5950" y="581872"/>
            <a:ext cx="4000500" cy="3000375"/>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770" y="4760098"/>
            <a:ext cx="1371600" cy="1028700"/>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8640" y="4760098"/>
            <a:ext cx="1371600" cy="1028700"/>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05510" y="4760098"/>
            <a:ext cx="1371600" cy="1028700"/>
          </a:xfrm>
          <a:prstGeom prst="rect">
            <a:avLst/>
          </a:prstGeom>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62380" y="4760098"/>
            <a:ext cx="1371600" cy="1028700"/>
          </a:xfrm>
          <a:prstGeom prst="rect">
            <a:avLst/>
          </a:prstGeom>
        </p:spPr>
      </p:pic>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19248" y="4760098"/>
            <a:ext cx="1371600" cy="1028700"/>
          </a:xfrm>
          <a:prstGeom prst="rect">
            <a:avLst/>
          </a:prstGeom>
        </p:spPr>
      </p:pic>
      <p:pic>
        <p:nvPicPr>
          <p:cNvPr id="16" name="Picture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1770" y="8167171"/>
            <a:ext cx="1371600" cy="1028700"/>
          </a:xfrm>
          <a:prstGeom prst="rect">
            <a:avLst/>
          </a:prstGeom>
        </p:spPr>
      </p:pic>
      <p:pic>
        <p:nvPicPr>
          <p:cNvPr id="17" name="Picture 1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648640" y="8167171"/>
            <a:ext cx="1371600" cy="1028700"/>
          </a:xfrm>
          <a:prstGeom prst="rect">
            <a:avLst/>
          </a:prstGeom>
        </p:spPr>
      </p:pic>
      <p:pic>
        <p:nvPicPr>
          <p:cNvPr id="18" name="Picture 1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05510" y="8167171"/>
            <a:ext cx="1371600" cy="1028700"/>
          </a:xfrm>
          <a:prstGeom prst="rect">
            <a:avLst/>
          </a:prstGeom>
        </p:spPr>
      </p:pic>
      <p:pic>
        <p:nvPicPr>
          <p:cNvPr id="19" name="Picture 1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762380" y="8167171"/>
            <a:ext cx="1371600" cy="1028700"/>
          </a:xfrm>
          <a:prstGeom prst="rect">
            <a:avLst/>
          </a:prstGeom>
        </p:spPr>
      </p:pic>
      <p:pic>
        <p:nvPicPr>
          <p:cNvPr id="20" name="Picture 1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319248" y="8167171"/>
            <a:ext cx="1371600" cy="1028700"/>
          </a:xfrm>
          <a:prstGeom prst="rect">
            <a:avLst/>
          </a:prstGeom>
        </p:spPr>
      </p:pic>
      <p:sp>
        <p:nvSpPr>
          <p:cNvPr id="21" name="Rectangle 20"/>
          <p:cNvSpPr/>
          <p:nvPr/>
        </p:nvSpPr>
        <p:spPr>
          <a:xfrm>
            <a:off x="0" y="3694119"/>
            <a:ext cx="7772400" cy="954107"/>
          </a:xfrm>
          <a:prstGeom prst="rect">
            <a:avLst/>
          </a:prstGeom>
        </p:spPr>
        <p:txBody>
          <a:bodyPr wrap="square">
            <a:spAutoFit/>
          </a:bodyPr>
          <a:lstStyle/>
          <a:p>
            <a:pPr algn="ctr">
              <a:spcAft>
                <a:spcPts val="800"/>
              </a:spcAft>
            </a:pPr>
            <a:r>
              <a:rPr lang="en-US" sz="2000" dirty="0">
                <a:latin typeface="Calibri" panose="020F0502020204030204" pitchFamily="34" charset="0"/>
                <a:ea typeface="Calibri" panose="020F0502020204030204" pitchFamily="34" charset="0"/>
                <a:cs typeface="Times New Roman" panose="02020603050405020304" pitchFamily="18" charset="0"/>
              </a:rPr>
              <a:t>GAHAGAN EAST – SUMMERVILLE – 101 YORK COURT</a:t>
            </a: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COME PREVIEW THIS WONDERFUL HOME!!!</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MLS# 17020484 - $275,000</a:t>
            </a:r>
            <a:endParaRPr lang="en-US" dirty="0"/>
          </a:p>
        </p:txBody>
      </p:sp>
    </p:spTree>
    <p:extLst>
      <p:ext uri="{BB962C8B-B14F-4D97-AF65-F5344CB8AC3E}">
        <p14:creationId xmlns:p14="http://schemas.microsoft.com/office/powerpoint/2010/main" val="1170971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TotalTime>
  <Words>52</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Verdana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cp:revision>
  <dcterms:created xsi:type="dcterms:W3CDTF">2017-08-07T16:49:04Z</dcterms:created>
  <dcterms:modified xsi:type="dcterms:W3CDTF">2017-08-07T17:41:41Z</dcterms:modified>
</cp:coreProperties>
</file>