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66824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>
                <a:ln w="3175">
                  <a:noFill/>
                </a:ln>
                <a:solidFill>
                  <a:srgbClr val="7B99BC"/>
                </a:solidFill>
                <a:latin typeface="Ink Free" panose="03080402000500000000" pitchFamily="66" charset="0"/>
              </a:rPr>
              <a:t>Just Listed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670" y="4800601"/>
            <a:ext cx="4763530" cy="3198422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rgbClr val="7B99BC"/>
                </a:solidFill>
                <a:latin typeface="Century Gothic" panose="020B0502020202020204" pitchFamily="34" charset="0"/>
              </a:rPr>
              <a:t>Spacious 4 bedroom and 2 full bath (and 2 half baths) home with master suite on the ground floor. The home has new roof (2025) as well as fresh paint on back stairs and railing as well a front porch. FROG is used as 5th bedroom with half bath</a:t>
            </a:r>
            <a:r>
              <a:rPr lang="en-US" sz="1400">
                <a:solidFill>
                  <a:srgbClr val="7B99BC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14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7B99BC"/>
                </a:solidFill>
                <a:latin typeface="Century Gothic" panose="020B0502020202020204" pitchFamily="34" charset="0"/>
              </a:rPr>
              <a:t>Close to I-20 (5 minutes) as well as Lexington. Home is located in Lexington District One school system. This community has a pool and clubhouse. There are also planned community events for children and adults throughout the year. Home has a two-car garage with additional parking for three automobiles. Buyer and Buyers agent please verify all information of importance.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" y="6403510"/>
            <a:ext cx="2438296" cy="1830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58012"/>
            <a:ext cx="2438881" cy="1829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11213"/>
            <a:ext cx="2438268" cy="1829443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2933"/>
          <a:stretch/>
        </p:blipFill>
        <p:spPr>
          <a:xfrm>
            <a:off x="0" y="670513"/>
            <a:ext cx="2441448" cy="1725089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9183"/>
          <a:stretch/>
        </p:blipFill>
        <p:spPr>
          <a:xfrm>
            <a:off x="2548622" y="670513"/>
            <a:ext cx="4766578" cy="2919575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51671" y="3200400"/>
            <a:ext cx="4763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101 Cobblers Glen Court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Lexington, SC 29072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MLS# 25012016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$399,000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161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Ink Free</vt:lpstr>
      <vt:lpstr>Office Theme</vt:lpstr>
      <vt:lpstr>Just Listed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84</cp:revision>
  <dcterms:created xsi:type="dcterms:W3CDTF">2006-08-16T00:00:00Z</dcterms:created>
  <dcterms:modified xsi:type="dcterms:W3CDTF">2025-05-02T10:36:48Z</dcterms:modified>
</cp:coreProperties>
</file>