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1pPr>
    <a:lvl2pPr marL="470187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2pPr>
    <a:lvl3pPr marL="940375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3pPr>
    <a:lvl4pPr marL="1410563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4pPr>
    <a:lvl5pPr marL="188075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5pPr>
    <a:lvl6pPr marL="2350937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6pPr>
    <a:lvl7pPr marL="2821125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7pPr>
    <a:lvl8pPr marL="3291313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8pPr>
    <a:lvl9pPr marL="376150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99BC"/>
    <a:srgbClr val="70A2EC"/>
    <a:srgbClr val="E83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0" autoAdjust="0"/>
  </p:normalViewPr>
  <p:slideViewPr>
    <p:cSldViewPr>
      <p:cViewPr varScale="1">
        <p:scale>
          <a:sx n="78" d="100"/>
          <a:sy n="78" d="100"/>
        </p:scale>
        <p:origin x="3018" y="162"/>
      </p:cViewPr>
      <p:guideLst>
        <p:guide orient="horz" pos="2880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840569"/>
            <a:ext cx="621792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181600"/>
            <a:ext cx="512064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3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6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9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52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5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41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04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366185"/>
            <a:ext cx="164592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366185"/>
            <a:ext cx="481584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875867"/>
            <a:ext cx="6217920" cy="1816100"/>
          </a:xfrm>
        </p:spPr>
        <p:txBody>
          <a:bodyPr anchor="t"/>
          <a:lstStyle>
            <a:lvl1pPr algn="l">
              <a:defRPr sz="409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3875618"/>
            <a:ext cx="621792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63106" indent="0">
              <a:buNone/>
              <a:defRPr sz="1818">
                <a:solidFill>
                  <a:schemeClr val="tx1">
                    <a:tint val="75000"/>
                  </a:schemeClr>
                </a:solidFill>
              </a:defRPr>
            </a:lvl2pPr>
            <a:lvl3pPr marL="926213" indent="0">
              <a:buNone/>
              <a:defRPr sz="1636">
                <a:solidFill>
                  <a:schemeClr val="tx1">
                    <a:tint val="75000"/>
                  </a:schemeClr>
                </a:solidFill>
              </a:defRPr>
            </a:lvl3pPr>
            <a:lvl4pPr marL="1389320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4pPr>
            <a:lvl5pPr marL="1852427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5pPr>
            <a:lvl6pPr marL="2315533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6pPr>
            <a:lvl7pPr marL="2778640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7pPr>
            <a:lvl8pPr marL="3241747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8pPr>
            <a:lvl9pPr marL="3704853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133602"/>
            <a:ext cx="3230880" cy="6034617"/>
          </a:xfrm>
        </p:spPr>
        <p:txBody>
          <a:bodyPr/>
          <a:lstStyle>
            <a:lvl1pPr>
              <a:defRPr sz="2818"/>
            </a:lvl1pPr>
            <a:lvl2pPr>
              <a:defRPr sz="2455"/>
            </a:lvl2pPr>
            <a:lvl3pPr>
              <a:defRPr sz="2000"/>
            </a:lvl3pPr>
            <a:lvl4pPr>
              <a:defRPr sz="1818"/>
            </a:lvl4pPr>
            <a:lvl5pPr>
              <a:defRPr sz="1818"/>
            </a:lvl5pPr>
            <a:lvl6pPr>
              <a:defRPr sz="1818"/>
            </a:lvl6pPr>
            <a:lvl7pPr>
              <a:defRPr sz="1818"/>
            </a:lvl7pPr>
            <a:lvl8pPr>
              <a:defRPr sz="1818"/>
            </a:lvl8pPr>
            <a:lvl9pPr>
              <a:defRPr sz="18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133602"/>
            <a:ext cx="3230880" cy="6034617"/>
          </a:xfrm>
        </p:spPr>
        <p:txBody>
          <a:bodyPr/>
          <a:lstStyle>
            <a:lvl1pPr>
              <a:defRPr sz="2818"/>
            </a:lvl1pPr>
            <a:lvl2pPr>
              <a:defRPr sz="2455"/>
            </a:lvl2pPr>
            <a:lvl3pPr>
              <a:defRPr sz="2000"/>
            </a:lvl3pPr>
            <a:lvl4pPr>
              <a:defRPr sz="1818"/>
            </a:lvl4pPr>
            <a:lvl5pPr>
              <a:defRPr sz="1818"/>
            </a:lvl5pPr>
            <a:lvl6pPr>
              <a:defRPr sz="1818"/>
            </a:lvl6pPr>
            <a:lvl7pPr>
              <a:defRPr sz="1818"/>
            </a:lvl7pPr>
            <a:lvl8pPr>
              <a:defRPr sz="1818"/>
            </a:lvl8pPr>
            <a:lvl9pPr>
              <a:defRPr sz="18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046817"/>
            <a:ext cx="3232151" cy="853016"/>
          </a:xfrm>
        </p:spPr>
        <p:txBody>
          <a:bodyPr anchor="b"/>
          <a:lstStyle>
            <a:lvl1pPr marL="0" indent="0">
              <a:buNone/>
              <a:defRPr sz="2455" b="1"/>
            </a:lvl1pPr>
            <a:lvl2pPr marL="463106" indent="0">
              <a:buNone/>
              <a:defRPr sz="2000" b="1"/>
            </a:lvl2pPr>
            <a:lvl3pPr marL="926213" indent="0">
              <a:buNone/>
              <a:defRPr sz="1818" b="1"/>
            </a:lvl3pPr>
            <a:lvl4pPr marL="1389320" indent="0">
              <a:buNone/>
              <a:defRPr sz="1636" b="1"/>
            </a:lvl4pPr>
            <a:lvl5pPr marL="1852427" indent="0">
              <a:buNone/>
              <a:defRPr sz="1636" b="1"/>
            </a:lvl5pPr>
            <a:lvl6pPr marL="2315533" indent="0">
              <a:buNone/>
              <a:defRPr sz="1636" b="1"/>
            </a:lvl6pPr>
            <a:lvl7pPr marL="2778640" indent="0">
              <a:buNone/>
              <a:defRPr sz="1636" b="1"/>
            </a:lvl7pPr>
            <a:lvl8pPr marL="3241747" indent="0">
              <a:buNone/>
              <a:defRPr sz="1636" b="1"/>
            </a:lvl8pPr>
            <a:lvl9pPr marL="3704853" indent="0">
              <a:buNone/>
              <a:defRPr sz="16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2899833"/>
            <a:ext cx="3232151" cy="5268384"/>
          </a:xfrm>
        </p:spPr>
        <p:txBody>
          <a:bodyPr/>
          <a:lstStyle>
            <a:lvl1pPr>
              <a:defRPr sz="2455"/>
            </a:lvl1pPr>
            <a:lvl2pPr>
              <a:defRPr sz="2000"/>
            </a:lvl2pPr>
            <a:lvl3pPr>
              <a:defRPr sz="1818"/>
            </a:lvl3pPr>
            <a:lvl4pPr>
              <a:defRPr sz="1636"/>
            </a:lvl4pPr>
            <a:lvl5pPr>
              <a:defRPr sz="1636"/>
            </a:lvl5pPr>
            <a:lvl6pPr>
              <a:defRPr sz="1636"/>
            </a:lvl6pPr>
            <a:lvl7pPr>
              <a:defRPr sz="1636"/>
            </a:lvl7pPr>
            <a:lvl8pPr>
              <a:defRPr sz="1636"/>
            </a:lvl8pPr>
            <a:lvl9pPr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1" y="2046817"/>
            <a:ext cx="3233419" cy="853016"/>
          </a:xfrm>
        </p:spPr>
        <p:txBody>
          <a:bodyPr anchor="b"/>
          <a:lstStyle>
            <a:lvl1pPr marL="0" indent="0">
              <a:buNone/>
              <a:defRPr sz="2455" b="1"/>
            </a:lvl1pPr>
            <a:lvl2pPr marL="463106" indent="0">
              <a:buNone/>
              <a:defRPr sz="2000" b="1"/>
            </a:lvl2pPr>
            <a:lvl3pPr marL="926213" indent="0">
              <a:buNone/>
              <a:defRPr sz="1818" b="1"/>
            </a:lvl3pPr>
            <a:lvl4pPr marL="1389320" indent="0">
              <a:buNone/>
              <a:defRPr sz="1636" b="1"/>
            </a:lvl4pPr>
            <a:lvl5pPr marL="1852427" indent="0">
              <a:buNone/>
              <a:defRPr sz="1636" b="1"/>
            </a:lvl5pPr>
            <a:lvl6pPr marL="2315533" indent="0">
              <a:buNone/>
              <a:defRPr sz="1636" b="1"/>
            </a:lvl6pPr>
            <a:lvl7pPr marL="2778640" indent="0">
              <a:buNone/>
              <a:defRPr sz="1636" b="1"/>
            </a:lvl7pPr>
            <a:lvl8pPr marL="3241747" indent="0">
              <a:buNone/>
              <a:defRPr sz="1636" b="1"/>
            </a:lvl8pPr>
            <a:lvl9pPr marL="3704853" indent="0">
              <a:buNone/>
              <a:defRPr sz="16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1" y="2899833"/>
            <a:ext cx="3233419" cy="5268384"/>
          </a:xfrm>
        </p:spPr>
        <p:txBody>
          <a:bodyPr/>
          <a:lstStyle>
            <a:lvl1pPr>
              <a:defRPr sz="2455"/>
            </a:lvl1pPr>
            <a:lvl2pPr>
              <a:defRPr sz="2000"/>
            </a:lvl2pPr>
            <a:lvl3pPr>
              <a:defRPr sz="1818"/>
            </a:lvl3pPr>
            <a:lvl4pPr>
              <a:defRPr sz="1636"/>
            </a:lvl4pPr>
            <a:lvl5pPr>
              <a:defRPr sz="1636"/>
            </a:lvl5pPr>
            <a:lvl6pPr>
              <a:defRPr sz="1636"/>
            </a:lvl6pPr>
            <a:lvl7pPr>
              <a:defRPr sz="1636"/>
            </a:lvl7pPr>
            <a:lvl8pPr>
              <a:defRPr sz="1636"/>
            </a:lvl8pPr>
            <a:lvl9pPr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364067"/>
            <a:ext cx="2406650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1" y="364067"/>
            <a:ext cx="4089400" cy="7804151"/>
          </a:xfrm>
        </p:spPr>
        <p:txBody>
          <a:bodyPr/>
          <a:lstStyle>
            <a:lvl1pPr>
              <a:defRPr sz="3273"/>
            </a:lvl1pPr>
            <a:lvl2pPr>
              <a:defRPr sz="2818"/>
            </a:lvl2pPr>
            <a:lvl3pPr>
              <a:defRPr sz="2455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1" y="1913467"/>
            <a:ext cx="2406650" cy="6254751"/>
          </a:xfrm>
        </p:spPr>
        <p:txBody>
          <a:bodyPr/>
          <a:lstStyle>
            <a:lvl1pPr marL="0" indent="0">
              <a:buNone/>
              <a:defRPr sz="1455"/>
            </a:lvl1pPr>
            <a:lvl2pPr marL="463106" indent="0">
              <a:buNone/>
              <a:defRPr sz="1182"/>
            </a:lvl2pPr>
            <a:lvl3pPr marL="926213" indent="0">
              <a:buNone/>
              <a:defRPr sz="1000"/>
            </a:lvl3pPr>
            <a:lvl4pPr marL="1389320" indent="0">
              <a:buNone/>
              <a:defRPr sz="909"/>
            </a:lvl4pPr>
            <a:lvl5pPr marL="1852427" indent="0">
              <a:buNone/>
              <a:defRPr sz="909"/>
            </a:lvl5pPr>
            <a:lvl6pPr marL="2315533" indent="0">
              <a:buNone/>
              <a:defRPr sz="909"/>
            </a:lvl6pPr>
            <a:lvl7pPr marL="2778640" indent="0">
              <a:buNone/>
              <a:defRPr sz="909"/>
            </a:lvl7pPr>
            <a:lvl8pPr marL="3241747" indent="0">
              <a:buNone/>
              <a:defRPr sz="909"/>
            </a:lvl8pPr>
            <a:lvl9pPr marL="3704853" indent="0">
              <a:buNone/>
              <a:defRPr sz="90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1" y="6400801"/>
            <a:ext cx="438912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1" y="817033"/>
            <a:ext cx="4389120" cy="5486400"/>
          </a:xfrm>
        </p:spPr>
        <p:txBody>
          <a:bodyPr/>
          <a:lstStyle>
            <a:lvl1pPr marL="0" indent="0">
              <a:buNone/>
              <a:defRPr sz="3273"/>
            </a:lvl1pPr>
            <a:lvl2pPr marL="463106" indent="0">
              <a:buNone/>
              <a:defRPr sz="2818"/>
            </a:lvl2pPr>
            <a:lvl3pPr marL="926213" indent="0">
              <a:buNone/>
              <a:defRPr sz="2455"/>
            </a:lvl3pPr>
            <a:lvl4pPr marL="1389320" indent="0">
              <a:buNone/>
              <a:defRPr sz="2000"/>
            </a:lvl4pPr>
            <a:lvl5pPr marL="1852427" indent="0">
              <a:buNone/>
              <a:defRPr sz="2000"/>
            </a:lvl5pPr>
            <a:lvl6pPr marL="2315533" indent="0">
              <a:buNone/>
              <a:defRPr sz="2000"/>
            </a:lvl6pPr>
            <a:lvl7pPr marL="2778640" indent="0">
              <a:buNone/>
              <a:defRPr sz="2000"/>
            </a:lvl7pPr>
            <a:lvl8pPr marL="3241747" indent="0">
              <a:buNone/>
              <a:defRPr sz="2000"/>
            </a:lvl8pPr>
            <a:lvl9pPr marL="370485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1" y="7156452"/>
            <a:ext cx="4389120" cy="1073149"/>
          </a:xfrm>
        </p:spPr>
        <p:txBody>
          <a:bodyPr/>
          <a:lstStyle>
            <a:lvl1pPr marL="0" indent="0">
              <a:buNone/>
              <a:defRPr sz="1455"/>
            </a:lvl1pPr>
            <a:lvl2pPr marL="463106" indent="0">
              <a:buNone/>
              <a:defRPr sz="1182"/>
            </a:lvl2pPr>
            <a:lvl3pPr marL="926213" indent="0">
              <a:buNone/>
              <a:defRPr sz="1000"/>
            </a:lvl3pPr>
            <a:lvl4pPr marL="1389320" indent="0">
              <a:buNone/>
              <a:defRPr sz="909"/>
            </a:lvl4pPr>
            <a:lvl5pPr marL="1852427" indent="0">
              <a:buNone/>
              <a:defRPr sz="909"/>
            </a:lvl5pPr>
            <a:lvl6pPr marL="2315533" indent="0">
              <a:buNone/>
              <a:defRPr sz="909"/>
            </a:lvl6pPr>
            <a:lvl7pPr marL="2778640" indent="0">
              <a:buNone/>
              <a:defRPr sz="909"/>
            </a:lvl7pPr>
            <a:lvl8pPr marL="3241747" indent="0">
              <a:buNone/>
              <a:defRPr sz="909"/>
            </a:lvl8pPr>
            <a:lvl9pPr marL="3704853" indent="0">
              <a:buNone/>
              <a:defRPr sz="90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366184"/>
            <a:ext cx="6583680" cy="15240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133602"/>
            <a:ext cx="6583680" cy="6034617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8475134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8475134"/>
            <a:ext cx="23164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8475134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26213" rtl="0" eaLnBrk="1" latinLnBrk="0" hangingPunct="1">
        <a:spcBef>
          <a:spcPct val="0"/>
        </a:spcBef>
        <a:buNone/>
        <a:defRPr sz="44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330" indent="-347330" algn="l" defTabSz="926213" rtl="0" eaLnBrk="1" latinLnBrk="0" hangingPunct="1">
        <a:spcBef>
          <a:spcPct val="20000"/>
        </a:spcBef>
        <a:buFont typeface="Arial" pitchFamily="34" charset="0"/>
        <a:buChar char="•"/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752548" indent="-289442" algn="l" defTabSz="926213" rtl="0" eaLnBrk="1" latinLnBrk="0" hangingPunct="1">
        <a:spcBef>
          <a:spcPct val="20000"/>
        </a:spcBef>
        <a:buFont typeface="Arial" pitchFamily="34" charset="0"/>
        <a:buChar char="–"/>
        <a:defRPr sz="2818" kern="1200">
          <a:solidFill>
            <a:schemeClr val="tx1"/>
          </a:solidFill>
          <a:latin typeface="+mn-lt"/>
          <a:ea typeface="+mn-ea"/>
          <a:cs typeface="+mn-cs"/>
        </a:defRPr>
      </a:lvl2pPr>
      <a:lvl3pPr marL="1157767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455" kern="1200">
          <a:solidFill>
            <a:schemeClr val="tx1"/>
          </a:solidFill>
          <a:latin typeface="+mn-lt"/>
          <a:ea typeface="+mn-ea"/>
          <a:cs typeface="+mn-cs"/>
        </a:defRPr>
      </a:lvl3pPr>
      <a:lvl4pPr marL="1620873" indent="-231553" algn="l" defTabSz="92621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980" indent="-231553" algn="l" defTabSz="92621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86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0194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3300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36407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1pPr>
      <a:lvl2pPr marL="463106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2pPr>
      <a:lvl3pPr marL="92621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3pPr>
      <a:lvl4pPr marL="138932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4pPr>
      <a:lvl5pPr marL="1852427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5pPr>
      <a:lvl6pPr marL="231553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6pPr>
      <a:lvl7pPr marL="277864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7pPr>
      <a:lvl8pPr marL="3241747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8pPr>
      <a:lvl9pPr marL="370485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315199" cy="668240"/>
          </a:xfrm>
          <a:noFill/>
          <a:effectLst/>
        </p:spPr>
        <p:txBody>
          <a:bodyPr anchor="ctr">
            <a:noAutofit/>
          </a:bodyPr>
          <a:lstStyle/>
          <a:p>
            <a:pPr>
              <a:spcAft>
                <a:spcPts val="2000"/>
              </a:spcAft>
            </a:pPr>
            <a:r>
              <a:rPr lang="en-US" sz="2400" b="1">
                <a:ln w="3175">
                  <a:noFill/>
                </a:ln>
                <a:solidFill>
                  <a:srgbClr val="7B99BC"/>
                </a:solidFill>
                <a:latin typeface="Ink Free" panose="03080402000500000000" pitchFamily="66" charset="0"/>
              </a:rPr>
              <a:t>Price Improved!</a:t>
            </a:r>
            <a:endParaRPr lang="en-US" sz="2400" b="1" dirty="0">
              <a:ln w="3175">
                <a:noFill/>
              </a:ln>
              <a:solidFill>
                <a:srgbClr val="7B99BC"/>
              </a:solidFill>
              <a:latin typeface="Ink Free" panose="030804020005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1670" y="4800601"/>
            <a:ext cx="4763530" cy="3198422"/>
          </a:xfrm>
        </p:spPr>
        <p:txBody>
          <a:bodyPr numCol="1" anchor="ctr">
            <a:noAutofit/>
          </a:bodyPr>
          <a:lstStyle/>
          <a:p>
            <a:r>
              <a:rPr lang="en-US" sz="1400" dirty="0">
                <a:solidFill>
                  <a:srgbClr val="7B99BC"/>
                </a:solidFill>
                <a:latin typeface="Century Gothic" panose="020B0502020202020204" pitchFamily="34" charset="0"/>
              </a:rPr>
              <a:t>Spacious 4 bedroom and 2 full bath (and 2 half baths) home with master suite on the ground floor. The home has new roof (2025) as well as fresh paint on back stairs and railing as well a front porch. FROG is used as 5th bedroom with half bath</a:t>
            </a:r>
            <a:r>
              <a:rPr lang="en-US" sz="1400">
                <a:solidFill>
                  <a:srgbClr val="7B99BC"/>
                </a:solidFill>
                <a:latin typeface="Century Gothic" panose="020B0502020202020204" pitchFamily="34" charset="0"/>
              </a:rPr>
              <a:t>. </a:t>
            </a:r>
          </a:p>
          <a:p>
            <a:endParaRPr lang="en-US" sz="1400" dirty="0">
              <a:solidFill>
                <a:srgbClr val="7B99BC"/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rgbClr val="7B99BC"/>
                </a:solidFill>
                <a:latin typeface="Century Gothic" panose="020B0502020202020204" pitchFamily="34" charset="0"/>
              </a:rPr>
              <a:t>Close to I-20 (5 minutes) as well as Lexington. Home is located in Lexington District One school system. This community has a pool and clubhouse. There are also planned community events for children and adults throughout the year. Home has a two-car garage with additional parking for three automobiles. Buyer and Buyers agent please verify all information of importance.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55680" y="8347710"/>
            <a:ext cx="803841" cy="77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24691" y="8347710"/>
            <a:ext cx="334406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7B99BC"/>
                </a:solidFill>
                <a:latin typeface="Century Gothic" panose="020B0502020202020204" pitchFamily="34" charset="0"/>
              </a:rPr>
              <a:t>Carla Davis</a:t>
            </a:r>
          </a:p>
          <a:p>
            <a:r>
              <a:rPr lang="en-US" sz="1200" dirty="0">
                <a:solidFill>
                  <a:srgbClr val="7B99BC"/>
                </a:solidFill>
                <a:latin typeface="Century Gothic" panose="020B0502020202020204" pitchFamily="34" charset="0"/>
              </a:rPr>
              <a:t>843-437-4873</a:t>
            </a:r>
          </a:p>
          <a:p>
            <a:r>
              <a:rPr lang="en-US" sz="1200" dirty="0">
                <a:solidFill>
                  <a:srgbClr val="7B99BC"/>
                </a:solidFill>
                <a:latin typeface="Century Gothic" panose="020B0502020202020204" pitchFamily="34" charset="0"/>
              </a:rPr>
              <a:t>gaweber@tds.net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" y="6403510"/>
            <a:ext cx="2438296" cy="183032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58012"/>
            <a:ext cx="2438881" cy="1829875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F3F5DBE-628A-40B5-A9C1-6BD65A579158}"/>
              </a:ext>
            </a:extLst>
          </p:cNvPr>
          <p:cNvSpPr/>
          <p:nvPr/>
        </p:nvSpPr>
        <p:spPr>
          <a:xfrm>
            <a:off x="3846443" y="8347710"/>
            <a:ext cx="33440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solidFill>
                  <a:srgbClr val="7B99BC"/>
                </a:solidFill>
                <a:latin typeface="Century Gothic" panose="020B0502020202020204" pitchFamily="34" charset="0"/>
              </a:rPr>
              <a:t>Adler Realty</a:t>
            </a:r>
          </a:p>
          <a:p>
            <a:pPr algn="r"/>
            <a:r>
              <a:rPr lang="fr-FR" sz="1000" dirty="0">
                <a:solidFill>
                  <a:srgbClr val="7B99BC"/>
                </a:solidFill>
                <a:latin typeface="Century Gothic" panose="020B0502020202020204" pitchFamily="34" charset="0"/>
              </a:rPr>
              <a:t>518 Parrot Point Dr</a:t>
            </a:r>
          </a:p>
          <a:p>
            <a:pPr algn="r"/>
            <a:r>
              <a:rPr lang="fr-FR" sz="1000" dirty="0">
                <a:solidFill>
                  <a:srgbClr val="7B99BC"/>
                </a:solidFill>
                <a:latin typeface="Century Gothic" panose="020B0502020202020204" pitchFamily="34" charset="0"/>
              </a:rPr>
              <a:t>Charleston, SC 29412</a:t>
            </a:r>
          </a:p>
          <a:p>
            <a:pPr algn="r"/>
            <a:r>
              <a:rPr lang="en-US" sz="1000" dirty="0">
                <a:solidFill>
                  <a:srgbClr val="7B99BC"/>
                </a:solidFill>
                <a:latin typeface="Century Gothic" panose="020B0502020202020204" pitchFamily="34" charset="0"/>
              </a:rPr>
              <a:t>www.adlerrealtychs.com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11E7A42-4320-4405-9D54-2EE14BF39E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11213"/>
            <a:ext cx="2438268" cy="1829443"/>
          </a:xfrm>
          <a:prstGeom prst="rect">
            <a:avLst/>
          </a:prstGeom>
          <a:ln w="19050">
            <a:noFill/>
          </a:ln>
          <a:effec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7C600F5-E876-42EA-99C5-06FC1E3FD0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" b="2933"/>
          <a:stretch/>
        </p:blipFill>
        <p:spPr>
          <a:xfrm>
            <a:off x="0" y="670513"/>
            <a:ext cx="2441448" cy="1725089"/>
          </a:xfrm>
          <a:prstGeom prst="rect">
            <a:avLst/>
          </a:prstGeom>
          <a:ln w="19050">
            <a:noFill/>
          </a:ln>
          <a:effectLst/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8FF8F949-6E54-4BE2-98A7-2FEE54C66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43800" y="8069143"/>
            <a:ext cx="484073" cy="48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3" b="9183"/>
          <a:stretch/>
        </p:blipFill>
        <p:spPr>
          <a:xfrm>
            <a:off x="2548622" y="670513"/>
            <a:ext cx="4766578" cy="2919575"/>
          </a:xfrm>
          <a:prstGeom prst="rect">
            <a:avLst/>
          </a:prstGeom>
          <a:ln w="19050">
            <a:noFill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551671" y="3200400"/>
            <a:ext cx="476352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101 Cobblers Glen Court</a:t>
            </a:r>
          </a:p>
          <a:p>
            <a:pPr algn="ctr"/>
            <a:r>
              <a:rPr lang="en-US" sz="2000" b="1" dirty="0">
                <a:solidFill>
                  <a:srgbClr val="7B99BC"/>
                </a:solidFill>
                <a:latin typeface="Century Gothic" panose="020B0502020202020204" pitchFamily="34" charset="0"/>
              </a:rPr>
              <a:t>Lexington, SC 29072</a:t>
            </a:r>
          </a:p>
          <a:p>
            <a:pPr algn="ctr"/>
            <a:r>
              <a:rPr lang="en-US" sz="2000" b="1" dirty="0">
                <a:solidFill>
                  <a:srgbClr val="7B99BC"/>
                </a:solidFill>
                <a:latin typeface="Century Gothic" panose="020B0502020202020204" pitchFamily="34" charset="0"/>
              </a:rPr>
              <a:t>MLS# 25012016</a:t>
            </a:r>
          </a:p>
          <a:p>
            <a:pPr algn="ctr"/>
            <a:r>
              <a:rPr lang="en-US" sz="2000" b="1" dirty="0">
                <a:solidFill>
                  <a:srgbClr val="7B99BC"/>
                </a:solidFill>
                <a:latin typeface="Century Gothic" panose="020B0502020202020204" pitchFamily="34" charset="0"/>
              </a:rPr>
              <a:t>$389,900</a:t>
            </a:r>
          </a:p>
        </p:txBody>
      </p:sp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1803</TotalTime>
  <Words>162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Ink Free</vt:lpstr>
      <vt:lpstr>Office Theme</vt:lpstr>
      <vt:lpstr>Price Improved!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 Price</cp:lastModifiedBy>
  <cp:revision>85</cp:revision>
  <dcterms:created xsi:type="dcterms:W3CDTF">2006-08-16T00:00:00Z</dcterms:created>
  <dcterms:modified xsi:type="dcterms:W3CDTF">2025-05-17T13:24:42Z</dcterms:modified>
</cp:coreProperties>
</file>