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99BC"/>
    <a:srgbClr val="70A2EC"/>
    <a:srgbClr val="E83D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>
        <p:scale>
          <a:sx n="150" d="100"/>
          <a:sy n="150" d="100"/>
        </p:scale>
        <p:origin x="1338" y="-1992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7315199" cy="668240"/>
          </a:xfrm>
          <a:noFill/>
          <a:effectLst/>
        </p:spPr>
        <p:txBody>
          <a:bodyPr anchor="ctr">
            <a:noAutofit/>
          </a:bodyPr>
          <a:lstStyle/>
          <a:p>
            <a:pPr>
              <a:spcAft>
                <a:spcPts val="2000"/>
              </a:spcAft>
            </a:pPr>
            <a:r>
              <a:rPr lang="en-US" sz="2400" b="1">
                <a:ln w="3175">
                  <a:noFill/>
                </a:ln>
                <a:solidFill>
                  <a:srgbClr val="7B99BC"/>
                </a:solidFill>
                <a:latin typeface="Ink Free" panose="03080402000500000000" pitchFamily="66" charset="0"/>
              </a:rPr>
              <a:t>Price Improved!</a:t>
            </a:r>
            <a:endParaRPr lang="en-US" sz="2400" b="1" dirty="0">
              <a:ln w="3175">
                <a:noFill/>
              </a:ln>
              <a:solidFill>
                <a:srgbClr val="7B99BC"/>
              </a:solidFill>
              <a:latin typeface="Ink Free" panose="03080402000500000000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51670" y="4800601"/>
            <a:ext cx="4763530" cy="3198422"/>
          </a:xfrm>
        </p:spPr>
        <p:txBody>
          <a:bodyPr numCol="1" anchor="ctr">
            <a:noAutofit/>
          </a:bodyPr>
          <a:lstStyle/>
          <a:p>
            <a:r>
              <a:rPr lang="en-US" sz="1400" dirty="0">
                <a:solidFill>
                  <a:srgbClr val="7B99BC"/>
                </a:solidFill>
                <a:latin typeface="Century Gothic" panose="020B0502020202020204" pitchFamily="34" charset="0"/>
              </a:rPr>
              <a:t>Spacious 4 bedroom and 2 full bath (and 2 half baths) home with master suite on the ground floor. The home has new roof (2025) as well as fresh paint on back stairs and railing as well a front porch. Frog is used as 5th bedroom with half bath. </a:t>
            </a:r>
          </a:p>
          <a:p>
            <a:endParaRPr lang="en-US" sz="1400" dirty="0">
              <a:solidFill>
                <a:srgbClr val="7B99BC"/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rgbClr val="7B99BC"/>
                </a:solidFill>
                <a:latin typeface="Century Gothic" panose="020B0502020202020204" pitchFamily="34" charset="0"/>
              </a:rPr>
              <a:t>Close to I-20 (5 minutes) as well as Lexington. Home is located in Lexington District One school system. This community has a pool and clubhouse. There are also planned community events for children and adults throughout the year. Home has a two-car garage with additional parking for three automobiles. Buyer and Buyers agent please verify all information of importance.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55680" y="8347710"/>
            <a:ext cx="803841" cy="779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124691" y="8347710"/>
            <a:ext cx="3344067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7B99BC"/>
                </a:solidFill>
                <a:latin typeface="Century Gothic" panose="020B0502020202020204" pitchFamily="34" charset="0"/>
              </a:rPr>
              <a:t>Carla Davis</a:t>
            </a:r>
          </a:p>
          <a:p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843-437-4873</a:t>
            </a:r>
          </a:p>
          <a:p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gaweber@tds.net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0" y="6403953"/>
            <a:ext cx="2438296" cy="182943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458012"/>
            <a:ext cx="2438880" cy="1829875"/>
          </a:xfrm>
          <a:prstGeom prst="rect">
            <a:avLst/>
          </a:prstGeom>
          <a:ln>
            <a:noFill/>
          </a:ln>
          <a:effectLst/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3846443" y="8347710"/>
            <a:ext cx="3344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dirty="0">
                <a:solidFill>
                  <a:srgbClr val="7B99BC"/>
                </a:solidFill>
                <a:latin typeface="Century Gothic" panose="020B0502020202020204" pitchFamily="34" charset="0"/>
              </a:rPr>
              <a:t>Adler Realty</a:t>
            </a:r>
          </a:p>
          <a:p>
            <a:pPr algn="r"/>
            <a:r>
              <a:rPr lang="fr-FR" sz="1000" dirty="0">
                <a:solidFill>
                  <a:srgbClr val="7B99BC"/>
                </a:solidFill>
                <a:latin typeface="Century Gothic" panose="020B0502020202020204" pitchFamily="34" charset="0"/>
              </a:rPr>
              <a:t>518 Parrot Point Dr</a:t>
            </a:r>
          </a:p>
          <a:p>
            <a:pPr algn="r"/>
            <a:r>
              <a:rPr lang="fr-FR" sz="1000" dirty="0">
                <a:solidFill>
                  <a:srgbClr val="7B99BC"/>
                </a:solidFill>
                <a:latin typeface="Century Gothic" panose="020B0502020202020204" pitchFamily="34" charset="0"/>
              </a:rPr>
              <a:t>Charleston, SC 29412</a:t>
            </a:r>
          </a:p>
          <a:p>
            <a:pPr algn="r"/>
            <a:r>
              <a:rPr lang="en-US" sz="1000" dirty="0">
                <a:solidFill>
                  <a:srgbClr val="7B99BC"/>
                </a:solidFill>
                <a:latin typeface="Century Gothic" panose="020B0502020202020204" pitchFamily="34" charset="0"/>
              </a:rPr>
              <a:t>www.adlerrealtychs.com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11E7A42-4320-4405-9D54-2EE14BF39E7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511227"/>
            <a:ext cx="2438268" cy="1829415"/>
          </a:xfrm>
          <a:prstGeom prst="rect">
            <a:avLst/>
          </a:prstGeom>
          <a:ln w="19050">
            <a:noFill/>
          </a:ln>
          <a:effectLst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7C600F5-E876-42EA-99C5-06FC1E3FD00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13" b="2913"/>
          <a:stretch/>
        </p:blipFill>
        <p:spPr>
          <a:xfrm>
            <a:off x="0" y="670513"/>
            <a:ext cx="2441448" cy="1725089"/>
          </a:xfrm>
          <a:prstGeom prst="rect">
            <a:avLst/>
          </a:prstGeom>
          <a:ln w="19050">
            <a:noFill/>
          </a:ln>
          <a:effectLst/>
        </p:spPr>
      </p:pic>
      <p:pic>
        <p:nvPicPr>
          <p:cNvPr id="19" name="Picture 3">
            <a:extLst>
              <a:ext uri="{FF2B5EF4-FFF2-40B4-BE49-F238E27FC236}">
                <a16:creationId xmlns:a16="http://schemas.microsoft.com/office/drawing/2014/main" id="{8FF8F949-6E54-4BE2-98A7-2FEE54C663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43800" y="8069143"/>
            <a:ext cx="484073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82" b="9182"/>
          <a:stretch/>
        </p:blipFill>
        <p:spPr>
          <a:xfrm>
            <a:off x="2548622" y="670513"/>
            <a:ext cx="4766578" cy="2919575"/>
          </a:xfrm>
          <a:prstGeom prst="rect">
            <a:avLst/>
          </a:prstGeom>
          <a:ln w="19050"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2551671" y="3200400"/>
            <a:ext cx="476352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101 Cobblers Glen Court</a:t>
            </a:r>
          </a:p>
          <a:p>
            <a:pPr algn="ctr"/>
            <a:r>
              <a:rPr lang="en-US" sz="2000" b="1" dirty="0">
                <a:solidFill>
                  <a:srgbClr val="7B99BC"/>
                </a:solidFill>
                <a:latin typeface="Century Gothic" panose="020B0502020202020204" pitchFamily="34" charset="0"/>
              </a:rPr>
              <a:t>Lexington, SC 29072</a:t>
            </a:r>
          </a:p>
          <a:p>
            <a:pPr algn="ctr"/>
            <a:r>
              <a:rPr lang="en-US" sz="2000" b="1" dirty="0">
                <a:solidFill>
                  <a:srgbClr val="7B99BC"/>
                </a:solidFill>
                <a:latin typeface="Century Gothic" panose="020B0502020202020204" pitchFamily="34" charset="0"/>
              </a:rPr>
              <a:t>MLS# 25012016</a:t>
            </a:r>
          </a:p>
          <a:p>
            <a:pPr algn="ctr"/>
            <a:r>
              <a:rPr lang="en-US" sz="2000" b="1" dirty="0">
                <a:solidFill>
                  <a:srgbClr val="7B99BC"/>
                </a:solidFill>
                <a:latin typeface="Century Gothic" panose="020B0502020202020204" pitchFamily="34" charset="0"/>
              </a:rPr>
              <a:t>$384,900</a:t>
            </a: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1808</TotalTime>
  <Words>162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Ink Free</vt:lpstr>
      <vt:lpstr>Office Theme</vt:lpstr>
      <vt:lpstr>Price Improved!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86</cp:revision>
  <dcterms:created xsi:type="dcterms:W3CDTF">2006-08-16T00:00:00Z</dcterms:created>
  <dcterms:modified xsi:type="dcterms:W3CDTF">2025-05-31T12:13:13Z</dcterms:modified>
</cp:coreProperties>
</file>