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5486400" type="B5JIS"/>
  <p:notesSz cx="6858000" cy="9144000"/>
  <p:defaultTextStyle>
    <a:defPPr>
      <a:defRPr lang="en-US"/>
    </a:defPPr>
    <a:lvl1pPr marL="0" algn="l" defTabSz="731414" rtl="0" eaLnBrk="1" latinLnBrk="0" hangingPunct="1">
      <a:defRPr sz="1400" kern="1200">
        <a:solidFill>
          <a:schemeClr val="tx1"/>
        </a:solidFill>
        <a:latin typeface="+mn-lt"/>
        <a:ea typeface="+mn-ea"/>
        <a:cs typeface="+mn-cs"/>
      </a:defRPr>
    </a:lvl1pPr>
    <a:lvl2pPr marL="365707" algn="l" defTabSz="731414" rtl="0" eaLnBrk="1" latinLnBrk="0" hangingPunct="1">
      <a:defRPr sz="1400" kern="1200">
        <a:solidFill>
          <a:schemeClr val="tx1"/>
        </a:solidFill>
        <a:latin typeface="+mn-lt"/>
        <a:ea typeface="+mn-ea"/>
        <a:cs typeface="+mn-cs"/>
      </a:defRPr>
    </a:lvl2pPr>
    <a:lvl3pPr marL="731414" algn="l" defTabSz="731414" rtl="0" eaLnBrk="1" latinLnBrk="0" hangingPunct="1">
      <a:defRPr sz="1400" kern="1200">
        <a:solidFill>
          <a:schemeClr val="tx1"/>
        </a:solidFill>
        <a:latin typeface="+mn-lt"/>
        <a:ea typeface="+mn-ea"/>
        <a:cs typeface="+mn-cs"/>
      </a:defRPr>
    </a:lvl3pPr>
    <a:lvl4pPr marL="1097121" algn="l" defTabSz="731414" rtl="0" eaLnBrk="1" latinLnBrk="0" hangingPunct="1">
      <a:defRPr sz="1400" kern="1200">
        <a:solidFill>
          <a:schemeClr val="tx1"/>
        </a:solidFill>
        <a:latin typeface="+mn-lt"/>
        <a:ea typeface="+mn-ea"/>
        <a:cs typeface="+mn-cs"/>
      </a:defRPr>
    </a:lvl4pPr>
    <a:lvl5pPr marL="1462828" algn="l" defTabSz="731414" rtl="0" eaLnBrk="1" latinLnBrk="0" hangingPunct="1">
      <a:defRPr sz="1400" kern="1200">
        <a:solidFill>
          <a:schemeClr val="tx1"/>
        </a:solidFill>
        <a:latin typeface="+mn-lt"/>
        <a:ea typeface="+mn-ea"/>
        <a:cs typeface="+mn-cs"/>
      </a:defRPr>
    </a:lvl5pPr>
    <a:lvl6pPr marL="1828535" algn="l" defTabSz="731414" rtl="0" eaLnBrk="1" latinLnBrk="0" hangingPunct="1">
      <a:defRPr sz="1400" kern="1200">
        <a:solidFill>
          <a:schemeClr val="tx1"/>
        </a:solidFill>
        <a:latin typeface="+mn-lt"/>
        <a:ea typeface="+mn-ea"/>
        <a:cs typeface="+mn-cs"/>
      </a:defRPr>
    </a:lvl6pPr>
    <a:lvl7pPr marL="2194242" algn="l" defTabSz="731414" rtl="0" eaLnBrk="1" latinLnBrk="0" hangingPunct="1">
      <a:defRPr sz="1400" kern="1200">
        <a:solidFill>
          <a:schemeClr val="tx1"/>
        </a:solidFill>
        <a:latin typeface="+mn-lt"/>
        <a:ea typeface="+mn-ea"/>
        <a:cs typeface="+mn-cs"/>
      </a:defRPr>
    </a:lvl7pPr>
    <a:lvl8pPr marL="2559950" algn="l" defTabSz="731414" rtl="0" eaLnBrk="1" latinLnBrk="0" hangingPunct="1">
      <a:defRPr sz="1400" kern="1200">
        <a:solidFill>
          <a:schemeClr val="tx1"/>
        </a:solidFill>
        <a:latin typeface="+mn-lt"/>
        <a:ea typeface="+mn-ea"/>
        <a:cs typeface="+mn-cs"/>
      </a:defRPr>
    </a:lvl8pPr>
    <a:lvl9pPr marL="2925656" algn="l" defTabSz="7314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0" d="100"/>
          <a:sy n="90" d="100"/>
        </p:scale>
        <p:origin x="936" y="78"/>
      </p:cViewPr>
      <p:guideLst>
        <p:guide orient="horz" pos="172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704342"/>
            <a:ext cx="6217920" cy="1176020"/>
          </a:xfrm>
        </p:spPr>
        <p:txBody>
          <a:bodyPr/>
          <a:lstStyle/>
          <a:p>
            <a:r>
              <a:rPr lang="en-US"/>
              <a:t>Click to edit Master title style</a:t>
            </a:r>
          </a:p>
        </p:txBody>
      </p:sp>
      <p:sp>
        <p:nvSpPr>
          <p:cNvPr id="3" name="Subtitle 2"/>
          <p:cNvSpPr>
            <a:spLocks noGrp="1"/>
          </p:cNvSpPr>
          <p:nvPr>
            <p:ph type="subTitle" idx="1"/>
          </p:nvPr>
        </p:nvSpPr>
        <p:spPr>
          <a:xfrm>
            <a:off x="1097280" y="3108960"/>
            <a:ext cx="5120640" cy="1402080"/>
          </a:xfrm>
        </p:spPr>
        <p:txBody>
          <a:bodyPr/>
          <a:lstStyle>
            <a:lvl1pPr marL="0" indent="0" algn="ctr">
              <a:buNone/>
              <a:defRPr>
                <a:solidFill>
                  <a:schemeClr val="tx1">
                    <a:tint val="75000"/>
                  </a:schemeClr>
                </a:solidFill>
              </a:defRPr>
            </a:lvl1pPr>
            <a:lvl2pPr marL="365707" indent="0" algn="ctr">
              <a:buNone/>
              <a:defRPr>
                <a:solidFill>
                  <a:schemeClr val="tx1">
                    <a:tint val="75000"/>
                  </a:schemeClr>
                </a:solidFill>
              </a:defRPr>
            </a:lvl2pPr>
            <a:lvl3pPr marL="731414" indent="0" algn="ctr">
              <a:buNone/>
              <a:defRPr>
                <a:solidFill>
                  <a:schemeClr val="tx1">
                    <a:tint val="75000"/>
                  </a:schemeClr>
                </a:solidFill>
              </a:defRPr>
            </a:lvl3pPr>
            <a:lvl4pPr marL="1097121" indent="0" algn="ctr">
              <a:buNone/>
              <a:defRPr>
                <a:solidFill>
                  <a:schemeClr val="tx1">
                    <a:tint val="75000"/>
                  </a:schemeClr>
                </a:solidFill>
              </a:defRPr>
            </a:lvl4pPr>
            <a:lvl5pPr marL="1462828" indent="0" algn="ctr">
              <a:buNone/>
              <a:defRPr>
                <a:solidFill>
                  <a:schemeClr val="tx1">
                    <a:tint val="75000"/>
                  </a:schemeClr>
                </a:solidFill>
              </a:defRPr>
            </a:lvl5pPr>
            <a:lvl6pPr marL="1828535" indent="0" algn="ctr">
              <a:buNone/>
              <a:defRPr>
                <a:solidFill>
                  <a:schemeClr val="tx1">
                    <a:tint val="75000"/>
                  </a:schemeClr>
                </a:solidFill>
              </a:defRPr>
            </a:lvl6pPr>
            <a:lvl7pPr marL="2194242" indent="0" algn="ctr">
              <a:buNone/>
              <a:defRPr>
                <a:solidFill>
                  <a:schemeClr val="tx1">
                    <a:tint val="75000"/>
                  </a:schemeClr>
                </a:solidFill>
              </a:defRPr>
            </a:lvl7pPr>
            <a:lvl8pPr marL="2559950" indent="0" algn="ctr">
              <a:buNone/>
              <a:defRPr>
                <a:solidFill>
                  <a:schemeClr val="tx1">
                    <a:tint val="75000"/>
                  </a:schemeClr>
                </a:solidFill>
              </a:defRPr>
            </a:lvl8pPr>
            <a:lvl9pPr marL="2925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219711"/>
            <a:ext cx="1645920" cy="46812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219711"/>
            <a:ext cx="4815840" cy="4681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3525521"/>
            <a:ext cx="6217920" cy="108966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577850" y="2325370"/>
            <a:ext cx="6217920" cy="1200150"/>
          </a:xfrm>
        </p:spPr>
        <p:txBody>
          <a:bodyPr anchor="b"/>
          <a:lstStyle>
            <a:lvl1pPr marL="0" indent="0">
              <a:buNone/>
              <a:defRPr sz="1600">
                <a:solidFill>
                  <a:schemeClr val="tx1">
                    <a:tint val="75000"/>
                  </a:schemeClr>
                </a:solidFill>
              </a:defRPr>
            </a:lvl1pPr>
            <a:lvl2pPr marL="365707" indent="0">
              <a:buNone/>
              <a:defRPr sz="1400">
                <a:solidFill>
                  <a:schemeClr val="tx1">
                    <a:tint val="75000"/>
                  </a:schemeClr>
                </a:solidFill>
              </a:defRPr>
            </a:lvl2pPr>
            <a:lvl3pPr marL="731414" indent="0">
              <a:buNone/>
              <a:defRPr sz="1300">
                <a:solidFill>
                  <a:schemeClr val="tx1">
                    <a:tint val="75000"/>
                  </a:schemeClr>
                </a:solidFill>
              </a:defRPr>
            </a:lvl3pPr>
            <a:lvl4pPr marL="1097121" indent="0">
              <a:buNone/>
              <a:defRPr sz="1100">
                <a:solidFill>
                  <a:schemeClr val="tx1">
                    <a:tint val="75000"/>
                  </a:schemeClr>
                </a:solidFill>
              </a:defRPr>
            </a:lvl4pPr>
            <a:lvl5pPr marL="1462828" indent="0">
              <a:buNone/>
              <a:defRPr sz="1100">
                <a:solidFill>
                  <a:schemeClr val="tx1">
                    <a:tint val="75000"/>
                  </a:schemeClr>
                </a:solidFill>
              </a:defRPr>
            </a:lvl5pPr>
            <a:lvl6pPr marL="1828535" indent="0">
              <a:buNone/>
              <a:defRPr sz="1100">
                <a:solidFill>
                  <a:schemeClr val="tx1">
                    <a:tint val="75000"/>
                  </a:schemeClr>
                </a:solidFill>
              </a:defRPr>
            </a:lvl6pPr>
            <a:lvl7pPr marL="2194242" indent="0">
              <a:buNone/>
              <a:defRPr sz="1100">
                <a:solidFill>
                  <a:schemeClr val="tx1">
                    <a:tint val="75000"/>
                  </a:schemeClr>
                </a:solidFill>
              </a:defRPr>
            </a:lvl7pPr>
            <a:lvl8pPr marL="2559950" indent="0">
              <a:buNone/>
              <a:defRPr sz="1100">
                <a:solidFill>
                  <a:schemeClr val="tx1">
                    <a:tint val="75000"/>
                  </a:schemeClr>
                </a:solidFill>
              </a:defRPr>
            </a:lvl8pPr>
            <a:lvl9pPr marL="292565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1280162"/>
            <a:ext cx="3230880" cy="36207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1280162"/>
            <a:ext cx="3230880" cy="36207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1228091"/>
            <a:ext cx="3232151" cy="511810"/>
          </a:xfrm>
        </p:spPr>
        <p:txBody>
          <a:bodyPr anchor="b"/>
          <a:lstStyle>
            <a:lvl1pPr marL="0" indent="0">
              <a:buNone/>
              <a:defRPr sz="1900" b="1"/>
            </a:lvl1pPr>
            <a:lvl2pPr marL="365707" indent="0">
              <a:buNone/>
              <a:defRPr sz="1600" b="1"/>
            </a:lvl2pPr>
            <a:lvl3pPr marL="731414" indent="0">
              <a:buNone/>
              <a:defRPr sz="1400" b="1"/>
            </a:lvl3pPr>
            <a:lvl4pPr marL="1097121" indent="0">
              <a:buNone/>
              <a:defRPr sz="1300" b="1"/>
            </a:lvl4pPr>
            <a:lvl5pPr marL="1462828" indent="0">
              <a:buNone/>
              <a:defRPr sz="1300" b="1"/>
            </a:lvl5pPr>
            <a:lvl6pPr marL="1828535" indent="0">
              <a:buNone/>
              <a:defRPr sz="1300" b="1"/>
            </a:lvl6pPr>
            <a:lvl7pPr marL="2194242" indent="0">
              <a:buNone/>
              <a:defRPr sz="1300" b="1"/>
            </a:lvl7pPr>
            <a:lvl8pPr marL="2559950" indent="0">
              <a:buNone/>
              <a:defRPr sz="1300" b="1"/>
            </a:lvl8pPr>
            <a:lvl9pPr marL="2925656" indent="0">
              <a:buNone/>
              <a:defRPr sz="1300" b="1"/>
            </a:lvl9pPr>
          </a:lstStyle>
          <a:p>
            <a:pPr lvl="0"/>
            <a:r>
              <a:rPr lang="en-US"/>
              <a:t>Click to edit Master text styles</a:t>
            </a:r>
          </a:p>
        </p:txBody>
      </p:sp>
      <p:sp>
        <p:nvSpPr>
          <p:cNvPr id="4" name="Content Placeholder 3"/>
          <p:cNvSpPr>
            <a:spLocks noGrp="1"/>
          </p:cNvSpPr>
          <p:nvPr>
            <p:ph sz="half" idx="2"/>
          </p:nvPr>
        </p:nvSpPr>
        <p:spPr>
          <a:xfrm>
            <a:off x="365760" y="1739901"/>
            <a:ext cx="3232151"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0" y="1228091"/>
            <a:ext cx="3233420" cy="511810"/>
          </a:xfrm>
        </p:spPr>
        <p:txBody>
          <a:bodyPr anchor="b"/>
          <a:lstStyle>
            <a:lvl1pPr marL="0" indent="0">
              <a:buNone/>
              <a:defRPr sz="1900" b="1"/>
            </a:lvl1pPr>
            <a:lvl2pPr marL="365707" indent="0">
              <a:buNone/>
              <a:defRPr sz="1600" b="1"/>
            </a:lvl2pPr>
            <a:lvl3pPr marL="731414" indent="0">
              <a:buNone/>
              <a:defRPr sz="1400" b="1"/>
            </a:lvl3pPr>
            <a:lvl4pPr marL="1097121" indent="0">
              <a:buNone/>
              <a:defRPr sz="1300" b="1"/>
            </a:lvl4pPr>
            <a:lvl5pPr marL="1462828" indent="0">
              <a:buNone/>
              <a:defRPr sz="1300" b="1"/>
            </a:lvl5pPr>
            <a:lvl6pPr marL="1828535" indent="0">
              <a:buNone/>
              <a:defRPr sz="1300" b="1"/>
            </a:lvl6pPr>
            <a:lvl7pPr marL="2194242" indent="0">
              <a:buNone/>
              <a:defRPr sz="1300" b="1"/>
            </a:lvl7pPr>
            <a:lvl8pPr marL="2559950" indent="0">
              <a:buNone/>
              <a:defRPr sz="1300" b="1"/>
            </a:lvl8pPr>
            <a:lvl9pPr marL="292565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3716020" y="1739901"/>
            <a:ext cx="3233420"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218440"/>
            <a:ext cx="2406650" cy="92964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2860040" y="218440"/>
            <a:ext cx="4089401" cy="4682490"/>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148080"/>
            <a:ext cx="2406650" cy="3752850"/>
          </a:xfrm>
        </p:spPr>
        <p:txBody>
          <a:bodyPr/>
          <a:lstStyle>
            <a:lvl1pPr marL="0" indent="0">
              <a:buNone/>
              <a:defRPr sz="1100"/>
            </a:lvl1pPr>
            <a:lvl2pPr marL="365707" indent="0">
              <a:buNone/>
              <a:defRPr sz="900"/>
            </a:lvl2pPr>
            <a:lvl3pPr marL="731414" indent="0">
              <a:buNone/>
              <a:defRPr sz="800"/>
            </a:lvl3pPr>
            <a:lvl4pPr marL="1097121" indent="0">
              <a:buNone/>
              <a:defRPr sz="700"/>
            </a:lvl4pPr>
            <a:lvl5pPr marL="1462828" indent="0">
              <a:buNone/>
              <a:defRPr sz="700"/>
            </a:lvl5pPr>
            <a:lvl6pPr marL="1828535" indent="0">
              <a:buNone/>
              <a:defRPr sz="700"/>
            </a:lvl6pPr>
            <a:lvl7pPr marL="2194242" indent="0">
              <a:buNone/>
              <a:defRPr sz="700"/>
            </a:lvl7pPr>
            <a:lvl8pPr marL="2559950" indent="0">
              <a:buNone/>
              <a:defRPr sz="700"/>
            </a:lvl8pPr>
            <a:lvl9pPr marL="292565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3840481"/>
            <a:ext cx="4389120" cy="453390"/>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433831" y="490220"/>
            <a:ext cx="4389120" cy="3291840"/>
          </a:xfrm>
        </p:spPr>
        <p:txBody>
          <a:bodyPr/>
          <a:lstStyle>
            <a:lvl1pPr marL="0" indent="0">
              <a:buNone/>
              <a:defRPr sz="2600"/>
            </a:lvl1pPr>
            <a:lvl2pPr marL="365707" indent="0">
              <a:buNone/>
              <a:defRPr sz="2200"/>
            </a:lvl2pPr>
            <a:lvl3pPr marL="731414" indent="0">
              <a:buNone/>
              <a:defRPr sz="1900"/>
            </a:lvl3pPr>
            <a:lvl4pPr marL="1097121" indent="0">
              <a:buNone/>
              <a:defRPr sz="1600"/>
            </a:lvl4pPr>
            <a:lvl5pPr marL="1462828" indent="0">
              <a:buNone/>
              <a:defRPr sz="1600"/>
            </a:lvl5pPr>
            <a:lvl6pPr marL="1828535" indent="0">
              <a:buNone/>
              <a:defRPr sz="1600"/>
            </a:lvl6pPr>
            <a:lvl7pPr marL="2194242" indent="0">
              <a:buNone/>
              <a:defRPr sz="1600"/>
            </a:lvl7pPr>
            <a:lvl8pPr marL="2559950" indent="0">
              <a:buNone/>
              <a:defRPr sz="1600"/>
            </a:lvl8pPr>
            <a:lvl9pPr marL="2925656" indent="0">
              <a:buNone/>
              <a:defRPr sz="1600"/>
            </a:lvl9pPr>
          </a:lstStyle>
          <a:p>
            <a:endParaRPr lang="en-US"/>
          </a:p>
        </p:txBody>
      </p:sp>
      <p:sp>
        <p:nvSpPr>
          <p:cNvPr id="4" name="Text Placeholder 3"/>
          <p:cNvSpPr>
            <a:spLocks noGrp="1"/>
          </p:cNvSpPr>
          <p:nvPr>
            <p:ph type="body" sz="half" idx="2"/>
          </p:nvPr>
        </p:nvSpPr>
        <p:spPr>
          <a:xfrm>
            <a:off x="1433831" y="4293871"/>
            <a:ext cx="4389120" cy="643890"/>
          </a:xfrm>
        </p:spPr>
        <p:txBody>
          <a:bodyPr/>
          <a:lstStyle>
            <a:lvl1pPr marL="0" indent="0">
              <a:buNone/>
              <a:defRPr sz="1100"/>
            </a:lvl1pPr>
            <a:lvl2pPr marL="365707" indent="0">
              <a:buNone/>
              <a:defRPr sz="900"/>
            </a:lvl2pPr>
            <a:lvl3pPr marL="731414" indent="0">
              <a:buNone/>
              <a:defRPr sz="800"/>
            </a:lvl3pPr>
            <a:lvl4pPr marL="1097121" indent="0">
              <a:buNone/>
              <a:defRPr sz="700"/>
            </a:lvl4pPr>
            <a:lvl5pPr marL="1462828" indent="0">
              <a:buNone/>
              <a:defRPr sz="700"/>
            </a:lvl5pPr>
            <a:lvl6pPr marL="1828535" indent="0">
              <a:buNone/>
              <a:defRPr sz="700"/>
            </a:lvl6pPr>
            <a:lvl7pPr marL="2194242" indent="0">
              <a:buNone/>
              <a:defRPr sz="700"/>
            </a:lvl7pPr>
            <a:lvl8pPr marL="2559950" indent="0">
              <a:buNone/>
              <a:defRPr sz="700"/>
            </a:lvl8pPr>
            <a:lvl9pPr marL="292565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19710"/>
            <a:ext cx="6583680" cy="914400"/>
          </a:xfrm>
          <a:prstGeom prst="rect">
            <a:avLst/>
          </a:prstGeom>
        </p:spPr>
        <p:txBody>
          <a:bodyPr vert="horz" lIns="73141" tIns="36571" rIns="73141" bIns="36571" rtlCol="0" anchor="ctr">
            <a:normAutofit/>
          </a:bodyPr>
          <a:lstStyle/>
          <a:p>
            <a:r>
              <a:rPr lang="en-US"/>
              <a:t>Click to edit Master title style</a:t>
            </a:r>
          </a:p>
        </p:txBody>
      </p:sp>
      <p:sp>
        <p:nvSpPr>
          <p:cNvPr id="3" name="Text Placeholder 2"/>
          <p:cNvSpPr>
            <a:spLocks noGrp="1"/>
          </p:cNvSpPr>
          <p:nvPr>
            <p:ph type="body" idx="1"/>
          </p:nvPr>
        </p:nvSpPr>
        <p:spPr>
          <a:xfrm>
            <a:off x="365760" y="1280162"/>
            <a:ext cx="6583680" cy="3620771"/>
          </a:xfrm>
          <a:prstGeom prst="rect">
            <a:avLst/>
          </a:prstGeom>
        </p:spPr>
        <p:txBody>
          <a:bodyPr vert="horz" lIns="73141" tIns="36571" rIns="73141" bIns="365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5085080"/>
            <a:ext cx="1706880" cy="292100"/>
          </a:xfrm>
          <a:prstGeom prst="rect">
            <a:avLst/>
          </a:prstGeom>
        </p:spPr>
        <p:txBody>
          <a:bodyPr vert="horz" lIns="73141" tIns="36571" rIns="73141" bIns="36571" rtlCol="0" anchor="ctr"/>
          <a:lstStyle>
            <a:lvl1pPr algn="l">
              <a:defRPr sz="900">
                <a:solidFill>
                  <a:schemeClr val="tx1">
                    <a:tint val="75000"/>
                  </a:schemeClr>
                </a:solidFill>
              </a:defRPr>
            </a:lvl1pPr>
          </a:lstStyle>
          <a:p>
            <a:fld id="{1D8BD707-D9CF-40AE-B4C6-C98DA3205C09}" type="datetimeFigureOut">
              <a:rPr lang="en-US" smtClean="0"/>
              <a:pPr/>
              <a:t>2/15/2017</a:t>
            </a:fld>
            <a:endParaRPr lang="en-US"/>
          </a:p>
        </p:txBody>
      </p:sp>
      <p:sp>
        <p:nvSpPr>
          <p:cNvPr id="5" name="Footer Placeholder 4"/>
          <p:cNvSpPr>
            <a:spLocks noGrp="1"/>
          </p:cNvSpPr>
          <p:nvPr>
            <p:ph type="ftr" sz="quarter" idx="3"/>
          </p:nvPr>
        </p:nvSpPr>
        <p:spPr>
          <a:xfrm>
            <a:off x="2499360" y="5085080"/>
            <a:ext cx="2316480" cy="292100"/>
          </a:xfrm>
          <a:prstGeom prst="rect">
            <a:avLst/>
          </a:prstGeom>
        </p:spPr>
        <p:txBody>
          <a:bodyPr vert="horz" lIns="73141" tIns="36571" rIns="73141" bIns="3657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5085080"/>
            <a:ext cx="1706880" cy="292100"/>
          </a:xfrm>
          <a:prstGeom prst="rect">
            <a:avLst/>
          </a:prstGeom>
        </p:spPr>
        <p:txBody>
          <a:bodyPr vert="horz" lIns="73141" tIns="36571" rIns="73141" bIns="36571"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414" rtl="0" eaLnBrk="1" latinLnBrk="0" hangingPunct="1">
        <a:spcBef>
          <a:spcPct val="0"/>
        </a:spcBef>
        <a:buNone/>
        <a:defRPr sz="3500" kern="1200">
          <a:solidFill>
            <a:schemeClr val="tx1"/>
          </a:solidFill>
          <a:latin typeface="+mj-lt"/>
          <a:ea typeface="+mj-ea"/>
          <a:cs typeface="+mj-cs"/>
        </a:defRPr>
      </a:lvl1pPr>
    </p:titleStyle>
    <p:bodyStyle>
      <a:lvl1pPr marL="274280" indent="-274280" algn="l" defTabSz="731414"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4274" indent="-228567" algn="l" defTabSz="731414"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4268" indent="-182853" algn="l" defTabSz="731414"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79975"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682"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1389"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096"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2803"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510"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414" rtl="0" eaLnBrk="1" latinLnBrk="0" hangingPunct="1">
        <a:defRPr sz="1400" kern="1200">
          <a:solidFill>
            <a:schemeClr val="tx1"/>
          </a:solidFill>
          <a:latin typeface="+mn-lt"/>
          <a:ea typeface="+mn-ea"/>
          <a:cs typeface="+mn-cs"/>
        </a:defRPr>
      </a:lvl1pPr>
      <a:lvl2pPr marL="365707" algn="l" defTabSz="731414" rtl="0" eaLnBrk="1" latinLnBrk="0" hangingPunct="1">
        <a:defRPr sz="1400" kern="1200">
          <a:solidFill>
            <a:schemeClr val="tx1"/>
          </a:solidFill>
          <a:latin typeface="+mn-lt"/>
          <a:ea typeface="+mn-ea"/>
          <a:cs typeface="+mn-cs"/>
        </a:defRPr>
      </a:lvl2pPr>
      <a:lvl3pPr marL="731414" algn="l" defTabSz="731414" rtl="0" eaLnBrk="1" latinLnBrk="0" hangingPunct="1">
        <a:defRPr sz="1400" kern="1200">
          <a:solidFill>
            <a:schemeClr val="tx1"/>
          </a:solidFill>
          <a:latin typeface="+mn-lt"/>
          <a:ea typeface="+mn-ea"/>
          <a:cs typeface="+mn-cs"/>
        </a:defRPr>
      </a:lvl3pPr>
      <a:lvl4pPr marL="1097121" algn="l" defTabSz="731414" rtl="0" eaLnBrk="1" latinLnBrk="0" hangingPunct="1">
        <a:defRPr sz="1400" kern="1200">
          <a:solidFill>
            <a:schemeClr val="tx1"/>
          </a:solidFill>
          <a:latin typeface="+mn-lt"/>
          <a:ea typeface="+mn-ea"/>
          <a:cs typeface="+mn-cs"/>
        </a:defRPr>
      </a:lvl4pPr>
      <a:lvl5pPr marL="1462828" algn="l" defTabSz="731414" rtl="0" eaLnBrk="1" latinLnBrk="0" hangingPunct="1">
        <a:defRPr sz="1400" kern="1200">
          <a:solidFill>
            <a:schemeClr val="tx1"/>
          </a:solidFill>
          <a:latin typeface="+mn-lt"/>
          <a:ea typeface="+mn-ea"/>
          <a:cs typeface="+mn-cs"/>
        </a:defRPr>
      </a:lvl5pPr>
      <a:lvl6pPr marL="1828535" algn="l" defTabSz="731414" rtl="0" eaLnBrk="1" latinLnBrk="0" hangingPunct="1">
        <a:defRPr sz="1400" kern="1200">
          <a:solidFill>
            <a:schemeClr val="tx1"/>
          </a:solidFill>
          <a:latin typeface="+mn-lt"/>
          <a:ea typeface="+mn-ea"/>
          <a:cs typeface="+mn-cs"/>
        </a:defRPr>
      </a:lvl6pPr>
      <a:lvl7pPr marL="2194242" algn="l" defTabSz="731414" rtl="0" eaLnBrk="1" latinLnBrk="0" hangingPunct="1">
        <a:defRPr sz="1400" kern="1200">
          <a:solidFill>
            <a:schemeClr val="tx1"/>
          </a:solidFill>
          <a:latin typeface="+mn-lt"/>
          <a:ea typeface="+mn-ea"/>
          <a:cs typeface="+mn-cs"/>
        </a:defRPr>
      </a:lvl7pPr>
      <a:lvl8pPr marL="2559950" algn="l" defTabSz="731414" rtl="0" eaLnBrk="1" latinLnBrk="0" hangingPunct="1">
        <a:defRPr sz="1400" kern="1200">
          <a:solidFill>
            <a:schemeClr val="tx1"/>
          </a:solidFill>
          <a:latin typeface="+mn-lt"/>
          <a:ea typeface="+mn-ea"/>
          <a:cs typeface="+mn-cs"/>
        </a:defRPr>
      </a:lvl8pPr>
      <a:lvl9pPr marL="2925656" algn="l" defTabSz="73141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527298"/>
            <a:ext cx="7315199" cy="1758702"/>
          </a:xfrm>
          <a:noFill/>
        </p:spPr>
        <p:txBody>
          <a:bodyPr>
            <a:noAutofit/>
          </a:bodyPr>
          <a:lstStyle/>
          <a:p>
            <a:r>
              <a:rPr lang="en-US" sz="1400" b="1" dirty="0">
                <a:latin typeface="Century Gothic" panose="020B0502020202020204" pitchFamily="34" charset="0"/>
              </a:rPr>
              <a:t>101 Port O Call Drive E101</a:t>
            </a:r>
            <a:br>
              <a:rPr lang="en-US" sz="1100" dirty="0">
                <a:latin typeface="Century Gothic" panose="020B0502020202020204" pitchFamily="34" charset="0"/>
              </a:rPr>
            </a:br>
            <a:r>
              <a:rPr lang="en-US" sz="1100" dirty="0">
                <a:latin typeface="Century Gothic" panose="020B0502020202020204" pitchFamily="34" charset="0"/>
              </a:rPr>
              <a:t>Wild Dunes </a:t>
            </a:r>
            <a:r>
              <a:rPr lang="en-US" sz="1100" dirty="0">
                <a:latin typeface="Trebuchet MS" panose="020B0603020202020204" pitchFamily="34" charset="0"/>
              </a:rPr>
              <a:t>· </a:t>
            </a:r>
            <a:r>
              <a:rPr lang="en-US" sz="1100" dirty="0">
                <a:latin typeface="Century Gothic" panose="020B0502020202020204" pitchFamily="34" charset="0"/>
              </a:rPr>
              <a:t>Isle of Palms, SC 29451 </a:t>
            </a:r>
            <a:r>
              <a:rPr lang="en-US" sz="1100" dirty="0">
                <a:latin typeface="Trebuchet MS" panose="020B0603020202020204" pitchFamily="34" charset="0"/>
              </a:rPr>
              <a:t>· </a:t>
            </a:r>
            <a:r>
              <a:rPr lang="en-US" sz="1100" dirty="0">
                <a:latin typeface="Century Gothic" panose="020B0502020202020204" pitchFamily="34" charset="0"/>
              </a:rPr>
              <a:t>MLS# 16028312 </a:t>
            </a:r>
            <a:r>
              <a:rPr lang="en-US" sz="1100" dirty="0">
                <a:latin typeface="Trebuchet MS" panose="020B0603020202020204" pitchFamily="34" charset="0"/>
              </a:rPr>
              <a:t>· </a:t>
            </a:r>
            <a:r>
              <a:rPr lang="en-US" sz="1100" dirty="0">
                <a:latin typeface="Century Gothic" panose="020B0502020202020204" pitchFamily="34" charset="0"/>
              </a:rPr>
              <a:t>$425,000</a:t>
            </a:r>
            <a:br>
              <a:rPr lang="en-US" sz="1100" dirty="0">
                <a:latin typeface="Century Gothic" panose="020B0502020202020204" pitchFamily="34" charset="0"/>
              </a:rPr>
            </a:br>
            <a:br>
              <a:rPr lang="en-US" sz="1100" dirty="0">
                <a:latin typeface="Century Gothic" panose="020B0502020202020204" pitchFamily="34" charset="0"/>
              </a:rPr>
            </a:br>
            <a:r>
              <a:rPr lang="en-US" sz="1050" dirty="0">
                <a:latin typeface="Century Gothic" panose="020B0502020202020204" pitchFamily="34" charset="0"/>
              </a:rPr>
              <a:t>Perfect 1st Floor/Walk-Out/End Unit Condo- just steps to the beach and pool! Decorated with bright and coastal colors, this open and airy unit boasts tile floors/granite countertops and stainless steel appliances. Enjoy time relaxing on the enclosed screen porch with direct outside access, perfect for those last minute walks on the beach, dips in the pool or cooking out on the nearby community grill. Opportunities for recreation, dining and entertainment, With Charleston being named one of the Top Destinations in the World for Travel, why choose anywhere else to buy a vacation beach property! Currently on a rental program, with owners grossing over 50K/year in rental income. Great Investment!</a:t>
            </a:r>
            <a:endParaRPr lang="en-US" sz="1100" dirty="0">
              <a:latin typeface="Century Gothic" panose="020B0502020202020204" pitchFamily="34" charset="0"/>
            </a:endParaRPr>
          </a:p>
        </p:txBody>
      </p:sp>
      <p:sp>
        <p:nvSpPr>
          <p:cNvPr id="11" name="Rectangle 10"/>
          <p:cNvSpPr/>
          <p:nvPr/>
        </p:nvSpPr>
        <p:spPr>
          <a:xfrm>
            <a:off x="0" y="5204671"/>
            <a:ext cx="7315200" cy="281729"/>
          </a:xfrm>
          <a:prstGeom prst="rect">
            <a:avLst/>
          </a:prstGeom>
          <a:noFill/>
        </p:spPr>
        <p:txBody>
          <a:bodyPr wrap="square" lIns="65645" tIns="32822" rIns="65645" bIns="32822">
            <a:spAutoFit/>
          </a:bodyPr>
          <a:lstStyle/>
          <a:p>
            <a:pPr algn="ctr"/>
            <a:r>
              <a:rPr lang="en-US" dirty="0">
                <a:solidFill>
                  <a:schemeClr val="bg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Neil Schneider</a:t>
            </a:r>
            <a:r>
              <a:rPr lang="en-US" dirty="0">
                <a:solidFill>
                  <a:schemeClr val="bg1"/>
                </a:solidFill>
                <a:latin typeface="Century Gothic" panose="020B0502020202020204" pitchFamily="34" charset="0"/>
              </a:rPr>
              <a:t> </a:t>
            </a:r>
            <a:r>
              <a:rPr lang="en-US" dirty="0">
                <a:solidFill>
                  <a:schemeClr val="bg1"/>
                </a:solidFill>
                <a:latin typeface="Trebuchet MS" panose="020B0603020202020204" pitchFamily="34" charset="0"/>
              </a:rPr>
              <a:t>·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843-200-8902</a:t>
            </a:r>
            <a:r>
              <a:rPr lang="en-US" dirty="0">
                <a:solidFill>
                  <a:schemeClr val="bg1"/>
                </a:solidFill>
                <a:latin typeface="Century Gothic" panose="020B0502020202020204" pitchFamily="34" charset="0"/>
              </a:rPr>
              <a:t> </a:t>
            </a:r>
            <a:r>
              <a:rPr lang="en-US" dirty="0">
                <a:solidFill>
                  <a:schemeClr val="bg1"/>
                </a:solidFill>
                <a:latin typeface="Trebuchet MS" panose="020B0603020202020204" pitchFamily="34" charset="0"/>
              </a:rPr>
              <a:t>·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neil@charleston.info</a:t>
            </a:r>
          </a:p>
        </p:txBody>
      </p:sp>
      <p:sp>
        <p:nvSpPr>
          <p:cNvPr id="13" name="Rectangle 12"/>
          <p:cNvSpPr/>
          <p:nvPr/>
        </p:nvSpPr>
        <p:spPr>
          <a:xfrm>
            <a:off x="0" y="0"/>
            <a:ext cx="7315199" cy="497172"/>
          </a:xfrm>
          <a:prstGeom prst="rect">
            <a:avLst/>
          </a:prstGeom>
        </p:spPr>
        <p:txBody>
          <a:bodyPr wrap="square" lIns="65645" tIns="32822" rIns="65645" bIns="32822">
            <a:spAutoFit/>
          </a:bodyPr>
          <a:lstStyle/>
          <a:p>
            <a:pPr algn="ctr"/>
            <a:r>
              <a:rPr lang="en-US" sz="2800" b="1" i="1" dirty="0">
                <a:ln w="3175">
                  <a:noFill/>
                </a:ln>
                <a:solidFill>
                  <a:schemeClr val="bg1"/>
                </a:solidFill>
                <a:effectLst>
                  <a:outerShdw blurRad="50800" dist="38100" dir="5400000" algn="t" rotWithShape="0">
                    <a:prstClr val="black">
                      <a:alpha val="40000"/>
                    </a:prstClr>
                  </a:outerShdw>
                </a:effectLst>
                <a:latin typeface="Century Gothic" panose="020B0502020202020204" pitchFamily="34" charset="0"/>
              </a:rPr>
              <a:t>It's Another Beautiful Day at the Beach!</a:t>
            </a: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3913" y="2590800"/>
            <a:ext cx="1600200" cy="1143000"/>
          </a:xfrm>
          <a:prstGeom prst="rect">
            <a:avLst/>
          </a:prstGeom>
          <a:ln>
            <a:noFill/>
          </a:ln>
          <a:effectLst>
            <a:outerShdw blurRad="292100" dist="139700" dir="2700000" algn="tl" rotWithShape="0">
              <a:srgbClr val="333333">
                <a:alpha val="65000"/>
              </a:srgbClr>
            </a:outerShdw>
          </a:effectLst>
        </p:spPr>
      </p:pic>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38829" y="2590800"/>
            <a:ext cx="1600200" cy="1143000"/>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38828" y="3833366"/>
            <a:ext cx="1600200" cy="1143000"/>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523744" y="2590800"/>
            <a:ext cx="1600200" cy="1143000"/>
          </a:xfrm>
          <a:prstGeom prst="rect">
            <a:avLst/>
          </a:prstGeom>
          <a:ln>
            <a:noFill/>
          </a:ln>
          <a:effectLst>
            <a:outerShdw blurRad="292100" dist="139700" dir="2700000" algn="tl" rotWithShape="0">
              <a:srgbClr val="333333">
                <a:alpha val="65000"/>
              </a:srgbClr>
            </a:outerShdw>
          </a:effectLst>
        </p:spPr>
      </p:pic>
      <p:pic>
        <p:nvPicPr>
          <p:cNvPr id="9" name="Picture 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523744" y="3833366"/>
            <a:ext cx="1600200" cy="1143000"/>
          </a:xfrm>
          <a:prstGeom prst="rect">
            <a:avLst/>
          </a:prstGeom>
          <a:ln>
            <a:noFill/>
          </a:ln>
          <a:effectLst>
            <a:outerShdw blurRad="292100" dist="139700" dir="2700000" algn="tl" rotWithShape="0">
              <a:srgbClr val="333333">
                <a:alpha val="65000"/>
              </a:srgbClr>
            </a:outerShdw>
          </a:effectLst>
        </p:spPr>
      </p:pic>
      <p:pic>
        <p:nvPicPr>
          <p:cNvPr id="10" name="Picture 9"/>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53913" y="3833366"/>
            <a:ext cx="160020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585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20</Words>
  <Application>Microsoft Office PowerPoint</Application>
  <PresentationFormat>Custom</PresentationFormat>
  <Paragraphs>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Times New Roman</vt:lpstr>
      <vt:lpstr>Trebuchet MS</vt:lpstr>
      <vt:lpstr>Office Theme</vt:lpstr>
      <vt:lpstr>101 Port O Call Drive E101 Wild Dunes · Isle of Palms, SC 29451 · MLS# 16028312 · $425,000  Perfect 1st Floor/Walk-Out/End Unit Condo- just steps to the beach and pool! Decorated with bright and coastal colors, this open and airy unit boasts tile floors/granite countertops and stainless steel appliances. Enjoy time relaxing on the enclosed screen porch with direct outside access, perfect for those last minute walks on the beach, dips in the pool or cooking out on the nearby community grill. Opportunities for recreation, dining and entertainment, With Charleston being named one of the Top Destinations in the World for Travel, why choose anywhere else to buy a vacation beach property! Currently on a rental program, with owners grossing over 50K/year in rental income. Great Investment!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Westoe St | Summerville MLS# 1411433 | $309,900</dc:title>
  <dc:creator>CVH360</dc:creator>
  <cp:lastModifiedBy>A. Thomas Price</cp:lastModifiedBy>
  <cp:revision>20</cp:revision>
  <dcterms:created xsi:type="dcterms:W3CDTF">2006-08-16T00:00:00Z</dcterms:created>
  <dcterms:modified xsi:type="dcterms:W3CDTF">2017-02-16T01:21:25Z</dcterms:modified>
</cp:coreProperties>
</file>