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65" y="-3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A4DB5-D16D-4883-A7DF-D4765BF534F2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690D-4033-4DCF-AA67-D69EA4767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3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690D-4033-4DCF-AA67-D69EA4767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8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7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4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8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7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9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2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5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EC7B-2034-4158-8745-E7AE2FB7DBD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sv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AD36EC-0E89-4BD8-AA3D-481B821A5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0" b="12350"/>
          <a:stretch/>
        </p:blipFill>
        <p:spPr>
          <a:xfrm>
            <a:off x="0" y="13776"/>
            <a:ext cx="9144000" cy="9144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674D330-B1AC-5901-A005-237246BD3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933308"/>
            <a:ext cx="9144000" cy="954212"/>
          </a:xfrm>
          <a:solidFill>
            <a:srgbClr val="FFFFFF">
              <a:alpha val="74902"/>
            </a:srgbClr>
          </a:solidFill>
        </p:spPr>
        <p:txBody>
          <a:bodyPr anchor="ctr">
            <a:normAutofit fontScale="92500" lnSpcReduction="10000"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Quick Close &amp; Move-In Ready! Relax in the comfort of your Newly Renovated 3 Bedroom, 2 Full Bath Brick ranch and ''Bonus'' POOL with close proximity to historic downtown Summerville. Owner provides a CLEAR CL100 &amp; CLEAR Home Inspection! This property includes ''PAID OFF'' solar panels with docs, which significantly add energy and value to the home. In addition, the home features a brand new kitchen with QUARTZ countertops and state-of-the-art appliances, along with updated bathrooms, HVAC system, flooring, carpeting, paint, lighting fixtures and frog area making the home move-in ready and appealing to potential buyers. The private backyard and pool are ideal for enjoying the warm weather and entertaining guests. This is a great find that will exceed your expectations.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912B0B-0D20-4A99-0240-3569820CEF1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r="100"/>
          <a:stretch/>
        </p:blipFill>
        <p:spPr>
          <a:xfrm>
            <a:off x="263994" y="5169852"/>
            <a:ext cx="2286000" cy="1527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16BCCA-55D1-C0B1-2F83-6656F498FFB6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000" y="5172900"/>
            <a:ext cx="2286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4299A4-96EC-6B5E-3125-5E69931477F8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4006" y="5172900"/>
            <a:ext cx="2286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32F6FE-CF14-ECDB-6C65-D0668513678F}"/>
              </a:ext>
            </a:extLst>
          </p:cNvPr>
          <p:cNvSpPr/>
          <p:nvPr/>
        </p:nvSpPr>
        <p:spPr>
          <a:xfrm>
            <a:off x="-457200" y="121904"/>
            <a:ext cx="10058400" cy="1370728"/>
          </a:xfrm>
          <a:prstGeom prst="rect">
            <a:avLst/>
          </a:prstGeom>
          <a:solidFill>
            <a:srgbClr val="000000">
              <a:alpha val="50196"/>
            </a:srgb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7C24FE-4E1E-7106-30E2-C818BF120679}"/>
              </a:ext>
            </a:extLst>
          </p:cNvPr>
          <p:cNvSpPr txBox="1"/>
          <p:nvPr/>
        </p:nvSpPr>
        <p:spPr>
          <a:xfrm>
            <a:off x="138147" y="330215"/>
            <a:ext cx="46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YOUR POOL IN TIME FOR SUMMER!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EA9801-4806-0E7E-90FB-E0BF83C95E16}"/>
              </a:ext>
            </a:extLst>
          </p:cNvPr>
          <p:cNvSpPr txBox="1"/>
          <p:nvPr/>
        </p:nvSpPr>
        <p:spPr>
          <a:xfrm>
            <a:off x="4638255" y="299437"/>
            <a:ext cx="4288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Judy Street</a:t>
            </a:r>
          </a:p>
          <a:p>
            <a:pPr algn="r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Warington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Summerville, SC 29483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MLS# 24007135 | $320,000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2CEAFD-5D65-9E51-57AE-791C024158AC}"/>
              </a:ext>
            </a:extLst>
          </p:cNvPr>
          <p:cNvSpPr/>
          <p:nvPr/>
        </p:nvSpPr>
        <p:spPr>
          <a:xfrm>
            <a:off x="-457200" y="7888778"/>
            <a:ext cx="10058400" cy="1133318"/>
          </a:xfrm>
          <a:prstGeom prst="rect">
            <a:avLst/>
          </a:prstGeom>
          <a:solidFill>
            <a:srgbClr val="000000">
              <a:alpha val="50196"/>
            </a:srgb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54DF66-CDDA-6C01-10CF-F8684E99B0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7677" y="8025360"/>
            <a:ext cx="1893456" cy="8601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19E9C20-1525-E3A0-F9D8-0B555C05A2CC}"/>
              </a:ext>
            </a:extLst>
          </p:cNvPr>
          <p:cNvSpPr txBox="1"/>
          <p:nvPr/>
        </p:nvSpPr>
        <p:spPr>
          <a:xfrm>
            <a:off x="223666" y="8024550"/>
            <a:ext cx="2736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 Stanley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843-323-5573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susancstanley@gmail.com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A63211-62AA-823A-482D-C50C9213C041}"/>
              </a:ext>
            </a:extLst>
          </p:cNvPr>
          <p:cNvGrpSpPr/>
          <p:nvPr/>
        </p:nvGrpSpPr>
        <p:grpSpPr>
          <a:xfrm>
            <a:off x="3269198" y="8052479"/>
            <a:ext cx="2662139" cy="805917"/>
            <a:chOff x="4724399" y="3688314"/>
            <a:chExt cx="2662139" cy="805917"/>
          </a:xfrm>
        </p:grpSpPr>
        <p:pic>
          <p:nvPicPr>
            <p:cNvPr id="20" name="Graphic 19" descr="Bathtub outline">
              <a:extLst>
                <a:ext uri="{FF2B5EF4-FFF2-40B4-BE49-F238E27FC236}">
                  <a16:creationId xmlns:a16="http://schemas.microsoft.com/office/drawing/2014/main" id="{27E6D3C6-6D31-896D-54BA-892695102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00738" y="3688314"/>
              <a:ext cx="457200" cy="457200"/>
            </a:xfrm>
            <a:prstGeom prst="rect">
              <a:avLst/>
            </a:prstGeom>
          </p:spPr>
        </p:pic>
        <p:pic>
          <p:nvPicPr>
            <p:cNvPr id="22" name="Graphic 21" descr="House outline">
              <a:extLst>
                <a:ext uri="{FF2B5EF4-FFF2-40B4-BE49-F238E27FC236}">
                  <a16:creationId xmlns:a16="http://schemas.microsoft.com/office/drawing/2014/main" id="{BD7E5150-2DB8-1072-A63D-D191D3724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52999" y="3688314"/>
              <a:ext cx="457200" cy="457200"/>
            </a:xfrm>
            <a:prstGeom prst="rect">
              <a:avLst/>
            </a:prstGeom>
          </p:spPr>
        </p:pic>
        <p:pic>
          <p:nvPicPr>
            <p:cNvPr id="24" name="Graphic 23" descr="Bed outline">
              <a:extLst>
                <a:ext uri="{FF2B5EF4-FFF2-40B4-BE49-F238E27FC236}">
                  <a16:creationId xmlns:a16="http://schemas.microsoft.com/office/drawing/2014/main" id="{FD6FD87E-0B90-367A-FBE1-75EE352E3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826868" y="3688314"/>
              <a:ext cx="457200" cy="4572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51A5C3-4FD1-F285-AE5E-E2DFEDB99448}"/>
                </a:ext>
              </a:extLst>
            </p:cNvPr>
            <p:cNvSpPr txBox="1"/>
            <p:nvPr/>
          </p:nvSpPr>
          <p:spPr>
            <a:xfrm>
              <a:off x="4724399" y="4248010"/>
              <a:ext cx="914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1,330 SF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277AD1-E4CD-2B98-5E83-21C14101D2FC}"/>
                </a:ext>
              </a:extLst>
            </p:cNvPr>
            <p:cNvSpPr txBox="1"/>
            <p:nvPr/>
          </p:nvSpPr>
          <p:spPr>
            <a:xfrm>
              <a:off x="5598269" y="4248010"/>
              <a:ext cx="914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3 BEDS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C49783-08DF-7C37-46B2-DD3491FE7FD2}"/>
                </a:ext>
              </a:extLst>
            </p:cNvPr>
            <p:cNvSpPr txBox="1"/>
            <p:nvPr/>
          </p:nvSpPr>
          <p:spPr>
            <a:xfrm>
              <a:off x="6472138" y="4248010"/>
              <a:ext cx="914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2 BATH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662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114</TotalTime>
  <Words>179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 Light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13</cp:revision>
  <dcterms:created xsi:type="dcterms:W3CDTF">2023-08-15T13:30:33Z</dcterms:created>
  <dcterms:modified xsi:type="dcterms:W3CDTF">2024-05-22T22:51:46Z</dcterms:modified>
</cp:coreProperties>
</file>